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  <p:sldId id="259" r:id="rId5"/>
    <p:sldId id="266" r:id="rId6"/>
    <p:sldId id="267" r:id="rId7"/>
    <p:sldId id="268" r:id="rId8"/>
    <p:sldId id="269" r:id="rId9"/>
    <p:sldId id="270" r:id="rId10"/>
    <p:sldId id="264" r:id="rId11"/>
    <p:sldId id="261" r:id="rId12"/>
    <p:sldId id="262" r:id="rId13"/>
    <p:sldId id="271" r:id="rId14"/>
    <p:sldId id="272" r:id="rId15"/>
    <p:sldId id="273" r:id="rId16"/>
    <p:sldId id="260" r:id="rId17"/>
    <p:sldId id="274" r:id="rId18"/>
    <p:sldId id="26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78D0-D3F8-4DF5-A8C6-B078A37B0BDB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ED32-DB7B-411D-B964-BA9284EDC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97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78D0-D3F8-4DF5-A8C6-B078A37B0BDB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ED32-DB7B-411D-B964-BA9284EDC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440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78D0-D3F8-4DF5-A8C6-B078A37B0BDB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ED32-DB7B-411D-B964-BA9284EDC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208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78D0-D3F8-4DF5-A8C6-B078A37B0BDB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ED32-DB7B-411D-B964-BA9284EDC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030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78D0-D3F8-4DF5-A8C6-B078A37B0BDB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ED32-DB7B-411D-B964-BA9284EDC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615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78D0-D3F8-4DF5-A8C6-B078A37B0BDB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ED32-DB7B-411D-B964-BA9284EDC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67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78D0-D3F8-4DF5-A8C6-B078A37B0BDB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ED32-DB7B-411D-B964-BA9284EDC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338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78D0-D3F8-4DF5-A8C6-B078A37B0BDB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ED32-DB7B-411D-B964-BA9284EDC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022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78D0-D3F8-4DF5-A8C6-B078A37B0BDB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ED32-DB7B-411D-B964-BA9284EDC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667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78D0-D3F8-4DF5-A8C6-B078A37B0BDB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ED32-DB7B-411D-B964-BA9284EDC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87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78D0-D3F8-4DF5-A8C6-B078A37B0BDB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ED32-DB7B-411D-B964-BA9284EDC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512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A78D0-D3F8-4DF5-A8C6-B078A37B0BDB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0ED32-DB7B-411D-B964-BA9284EDC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98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gcc02.safelinks.protection.outlook.com/?url=https%3A%2F%2Flnks.gd%2Fl%2FeyJhbGciOiJIUzI1NiJ9.eyJidWxsZXRpbl9saW5rX2lkIjoxMDIsInVyaSI6ImJwMjpjbGljayIsImJ1bGxldGluX2lkIjoiMjAyMDAzMTMuMTg2NjQwNjEiLCJ1cmwiOiJodHRwczovL2NvbnRlbnQuZ292ZGVsaXZlcnkuY29tL2F0dGFjaG1lbnRzL1dBS0lORy8yMDIwLzAzLzEzL2ZpbGVfYXR0YWNobWVudHMvMTM5OTg2Ni9Ib21lJTIwSXNvbGF0aW9uJTIwR3VpZGVsaW5lcy1QU0gucGRmIn0.2dFAe5Zpgfokq0uxI4XgeUhnmw5-muiHD6Fy7ouhsEc%2Fbr%2F76061576535-l&amp;data=02%7C01%7CJennifer.Rich%40usich.gov%7Cd94900640dea4b06ac4608d7c75c5fd6%7Ca22c9b270f134495b17557fdb5cda142%7C0%7C0%7C637197071867778155&amp;sdata=BAXSn44fCs5zWHzTwO0muKsLpQGwhcZoW%2FaonhsGIKk%3D&amp;reserved=0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mass.gov/info-details/covid-19-printable-fact-sheet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.nyc.gov/assets/doh/downloads/pdf/imm/guidance-for-congregate-settings-covid19.pdf" TargetMode="External"/><Relationship Id="rId2" Type="http://schemas.openxmlformats.org/officeDocument/2006/relationships/hyperlink" Target="https://files.hudexchange.info/resources/documents/Non-Congregate-Approaches-to-Sheltering-for-COVID-19-Homeless-Respons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Name</a:t>
            </a:r>
          </a:p>
          <a:p>
            <a:r>
              <a:rPr lang="en-US" dirty="0" smtClean="0"/>
              <a:t>Agency</a:t>
            </a:r>
          </a:p>
          <a:p>
            <a:r>
              <a:rPr lang="en-US" dirty="0" smtClean="0"/>
              <a:t>Role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8612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Topic: Preparing </a:t>
            </a:r>
            <a:r>
              <a:rPr lang="en-US" dirty="0" smtClean="0"/>
              <a:t>Residents- Isolation/COVID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Sample Information to Distribute</a:t>
            </a:r>
          </a:p>
          <a:p>
            <a:r>
              <a:rPr lang="en-US" dirty="0" smtClean="0"/>
              <a:t>COVID Diagnosis </a:t>
            </a:r>
            <a:r>
              <a:rPr lang="en-US" dirty="0" smtClean="0"/>
              <a:t>Preparedness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4191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COVID Information- Specific for </a:t>
            </a:r>
            <a:r>
              <a:rPr lang="en-US" dirty="0" smtClean="0"/>
              <a:t>residents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Written tips for clients on…</a:t>
            </a:r>
          </a:p>
          <a:p>
            <a:pPr lvl="1"/>
            <a:r>
              <a:rPr lang="en-US" dirty="0" smtClean="0"/>
              <a:t>When to call healthcare provider and how</a:t>
            </a:r>
          </a:p>
          <a:p>
            <a:pPr lvl="1"/>
            <a:r>
              <a:rPr lang="en-US" dirty="0" smtClean="0"/>
              <a:t>When to call 911</a:t>
            </a:r>
          </a:p>
          <a:p>
            <a:pPr lvl="1"/>
            <a:r>
              <a:rPr lang="en-US" dirty="0" smtClean="0"/>
              <a:t>How to quarantine yourself if you have COVID and asked to stay home</a:t>
            </a:r>
          </a:p>
          <a:p>
            <a:pPr lvl="1"/>
            <a:r>
              <a:rPr lang="en-US" dirty="0" smtClean="0"/>
              <a:t>How to live with someone else who contracts COVID</a:t>
            </a:r>
          </a:p>
          <a:p>
            <a:pPr lvl="1"/>
            <a:r>
              <a:rPr lang="en-US" dirty="0" smtClean="0"/>
              <a:t>Helpful as people are hearing verbal information through worried/scared/tired ears- easy to forget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See </a:t>
            </a:r>
            <a:r>
              <a:rPr lang="en-US" dirty="0" smtClean="0">
                <a:hlinkClick r:id="rId2"/>
              </a:rPr>
              <a:t>Seattle/King County </a:t>
            </a:r>
            <a:r>
              <a:rPr lang="en-US" dirty="0" smtClean="0"/>
              <a:t>sample, feel free to edit/make your own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74864" y="4829175"/>
            <a:ext cx="2257425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77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COVID </a:t>
            </a:r>
            <a:r>
              <a:rPr lang="en-US" dirty="0" smtClean="0"/>
              <a:t>Preparedness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Preparing residents for contracting COVID- Supplies/Planning</a:t>
            </a:r>
          </a:p>
          <a:p>
            <a:pPr lvl="1"/>
            <a:r>
              <a:rPr lang="en-US" sz="2000" dirty="0"/>
              <a:t>Non-perishable food for several weeks- could arrange for delivery</a:t>
            </a:r>
          </a:p>
          <a:p>
            <a:pPr lvl="1"/>
            <a:r>
              <a:rPr lang="en-US" sz="2000" dirty="0"/>
              <a:t>Over the counter medicine needs if applicable</a:t>
            </a:r>
          </a:p>
          <a:p>
            <a:pPr lvl="1"/>
            <a:r>
              <a:rPr lang="en-US" sz="2000" dirty="0" smtClean="0"/>
              <a:t>Prescriptions (1-3 months if available)</a:t>
            </a:r>
            <a:endParaRPr lang="en-US" sz="2000" dirty="0"/>
          </a:p>
          <a:p>
            <a:pPr lvl="1"/>
            <a:r>
              <a:rPr lang="en-US" sz="2000" dirty="0"/>
              <a:t>Access to a phone to make emergency calls</a:t>
            </a:r>
          </a:p>
          <a:p>
            <a:pPr lvl="1"/>
            <a:r>
              <a:rPr lang="en-US" sz="2000" dirty="0"/>
              <a:t>Planning for substance use considerations during an isolation period (preventing/managing withdrawals</a:t>
            </a:r>
            <a:r>
              <a:rPr lang="en-US" sz="2000" dirty="0" smtClean="0"/>
              <a:t>)- see San Francisco Public Health </a:t>
            </a:r>
            <a:r>
              <a:rPr lang="en-US" sz="2000" dirty="0" err="1" smtClean="0"/>
              <a:t>Dept</a:t>
            </a:r>
            <a:r>
              <a:rPr lang="en-US" sz="2000" dirty="0" smtClean="0"/>
              <a:t> Example- preparation for each drug</a:t>
            </a:r>
            <a:endParaRPr lang="en-US" sz="2000" dirty="0" smtClean="0"/>
          </a:p>
          <a:p>
            <a:pPr lvl="1"/>
            <a:r>
              <a:rPr lang="en-US" sz="2000" dirty="0" smtClean="0"/>
              <a:t>Planning frequent remote check-ins with both client and landlord if lack of support network</a:t>
            </a:r>
          </a:p>
          <a:p>
            <a:pPr lvl="2"/>
            <a:r>
              <a:rPr lang="en-US" dirty="0" smtClean="0"/>
              <a:t>Ex- Tom, every other day at 4pm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1463" y="182562"/>
            <a:ext cx="1681161" cy="169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84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COVID </a:t>
            </a:r>
            <a:r>
              <a:rPr lang="en-US" dirty="0" smtClean="0"/>
              <a:t>Preparedness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Congregate Settings</a:t>
            </a:r>
            <a:endParaRPr lang="en-US" dirty="0" smtClean="0"/>
          </a:p>
          <a:p>
            <a:pPr lvl="1"/>
            <a:r>
              <a:rPr lang="en-US" sz="1800" dirty="0" smtClean="0"/>
              <a:t>Know who at local Board of Health to report COVID+ cases to</a:t>
            </a:r>
          </a:p>
          <a:p>
            <a:pPr lvl="1"/>
            <a:r>
              <a:rPr lang="en-US" sz="1800" dirty="0" smtClean="0"/>
              <a:t>Health-plan with residents- what healthcare provider to call for next steps; emergency contacts; next of kin</a:t>
            </a:r>
          </a:p>
          <a:p>
            <a:pPr lvl="1"/>
            <a:r>
              <a:rPr lang="en-US" sz="1800" dirty="0" smtClean="0"/>
              <a:t>Reconfigure- entry ways, shared bathrooms for COVID+ only</a:t>
            </a:r>
          </a:p>
          <a:p>
            <a:pPr lvl="1"/>
            <a:r>
              <a:rPr lang="en-US" sz="1800" dirty="0" smtClean="0"/>
              <a:t>Follow all CDC disinfecting guidance</a:t>
            </a:r>
          </a:p>
          <a:p>
            <a:pPr lvl="1"/>
            <a:r>
              <a:rPr lang="en-US" sz="1800" dirty="0" smtClean="0"/>
              <a:t>Post easy to read materials about COVID prevention- </a:t>
            </a:r>
            <a:r>
              <a:rPr lang="en-US" sz="1800" dirty="0" smtClean="0">
                <a:hlinkClick r:id="rId2"/>
              </a:rPr>
              <a:t>Massachusetts Example</a:t>
            </a:r>
            <a:endParaRPr lang="en-US" sz="1800" dirty="0"/>
          </a:p>
          <a:p>
            <a:pPr lvl="1"/>
            <a:r>
              <a:rPr lang="en-US" sz="1800" dirty="0" smtClean="0"/>
              <a:t>Limit or eliminate the use of common spaces</a:t>
            </a:r>
          </a:p>
          <a:p>
            <a:pPr lvl="2"/>
            <a:r>
              <a:rPr lang="en-US" sz="1800" dirty="0" smtClean="0"/>
              <a:t>Meal delivery in rooms</a:t>
            </a:r>
          </a:p>
          <a:p>
            <a:pPr lvl="2"/>
            <a:r>
              <a:rPr lang="en-US" sz="1800" dirty="0" smtClean="0"/>
              <a:t>Staggered, scheduled use times</a:t>
            </a:r>
          </a:p>
          <a:p>
            <a:pPr lvl="1"/>
            <a:r>
              <a:rPr lang="en-US" sz="1800" dirty="0" smtClean="0"/>
              <a:t>Daily screen of COVID symptoms</a:t>
            </a:r>
          </a:p>
          <a:p>
            <a:pPr lvl="1"/>
            <a:r>
              <a:rPr lang="en-US" sz="1800" dirty="0" smtClean="0"/>
              <a:t>Check locally- legal parameters to restrict visitors during COVID response</a:t>
            </a:r>
            <a:endParaRPr lang="en-US" sz="1800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1463" y="182562"/>
            <a:ext cx="1681161" cy="169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68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COVID </a:t>
            </a:r>
            <a:r>
              <a:rPr lang="en-US" dirty="0" smtClean="0"/>
              <a:t>Preparedness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Guidance</a:t>
            </a:r>
            <a:endParaRPr lang="en-US" dirty="0" smtClean="0"/>
          </a:p>
          <a:p>
            <a:pPr lvl="1"/>
            <a:r>
              <a:rPr lang="en-US" sz="2000" dirty="0" smtClean="0">
                <a:hlinkClick r:id="rId2"/>
              </a:rPr>
              <a:t>HUD Guidance- </a:t>
            </a:r>
            <a:r>
              <a:rPr lang="en-US" sz="2000" dirty="0" smtClean="0"/>
              <a:t>Isolation space in congregate settings</a:t>
            </a:r>
          </a:p>
          <a:p>
            <a:pPr lvl="1"/>
            <a:r>
              <a:rPr lang="en-US" sz="2000" dirty="0" smtClean="0">
                <a:hlinkClick r:id="rId3"/>
              </a:rPr>
              <a:t>NYC Guidance- </a:t>
            </a:r>
            <a:r>
              <a:rPr lang="en-US" sz="2000" dirty="0" smtClean="0"/>
              <a:t>Congregate Settings</a:t>
            </a:r>
            <a:endParaRPr lang="en-US" sz="2000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71463" y="182562"/>
            <a:ext cx="1681161" cy="169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54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 smtClean="0"/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 smtClean="0"/>
              <a:t>Questions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98251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of the Game: Social Distancing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0688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2000" dirty="0" smtClean="0"/>
              <a:t>Places are reorienting case management to be as remote as possible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Similar to airplane oxygen mask rationale</a:t>
            </a:r>
          </a:p>
          <a:p>
            <a:pPr lvl="1"/>
            <a:r>
              <a:rPr lang="en-US" sz="2000" dirty="0" smtClean="0"/>
              <a:t>Put your mask on before you help others</a:t>
            </a:r>
          </a:p>
          <a:p>
            <a:pPr lvl="1"/>
            <a:r>
              <a:rPr lang="en-US" sz="2000" dirty="0" smtClean="0"/>
              <a:t>Concerns for staffing spread, </a:t>
            </a:r>
            <a:r>
              <a:rPr lang="en-US" sz="2000" dirty="0" smtClean="0"/>
              <a:t>shortage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Phone, video, social distancing in meetings, order of operations, electronic signatures, documenting verbal consents, paring down docs to absolute minimum requirements</a:t>
            </a:r>
          </a:p>
          <a:p>
            <a:endParaRPr lang="en-US" sz="2000" dirty="0"/>
          </a:p>
          <a:p>
            <a:r>
              <a:rPr lang="en-US" sz="2000" dirty="0" smtClean="0"/>
              <a:t>Note about minimum docs</a:t>
            </a:r>
          </a:p>
          <a:p>
            <a:pPr lvl="1"/>
            <a:r>
              <a:rPr lang="en-US" sz="1600" dirty="0" smtClean="0"/>
              <a:t>RRH- literal homeless or DV status- may use HUD order of preferred doc (verbal, staff confirmation, self cert)</a:t>
            </a:r>
          </a:p>
          <a:p>
            <a:pPr lvl="1"/>
            <a:r>
              <a:rPr lang="en-US" sz="1600" dirty="0" smtClean="0"/>
              <a:t>PSH- literal or chronic homelessness +disability status</a:t>
            </a:r>
          </a:p>
          <a:p>
            <a:pPr lvl="2"/>
            <a:r>
              <a:rPr lang="en-US" sz="1200" dirty="0" smtClean="0"/>
              <a:t>Note: PSH providers have 45 days after intake to document disability</a:t>
            </a:r>
            <a:endParaRPr lang="en-US" sz="1200" dirty="0" smtClean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4498" y="960899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12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 smtClean="0"/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 smtClean="0"/>
              <a:t>Questions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288010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Based on what you heard do you have…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Additional tips or materials to share?</a:t>
            </a:r>
          </a:p>
          <a:p>
            <a:endParaRPr lang="en-US" dirty="0"/>
          </a:p>
          <a:p>
            <a:r>
              <a:rPr lang="en-US" dirty="0" smtClean="0"/>
              <a:t>Challenges or needs to address?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5213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Current HUD messaging re: COVID</a:t>
            </a:r>
          </a:p>
          <a:p>
            <a:r>
              <a:rPr lang="en-US" dirty="0" smtClean="0"/>
              <a:t>Current possibilities w/HUD’s </a:t>
            </a:r>
            <a:r>
              <a:rPr lang="en-US" dirty="0" err="1" smtClean="0"/>
              <a:t>CoC</a:t>
            </a:r>
            <a:r>
              <a:rPr lang="en-US" dirty="0" smtClean="0"/>
              <a:t> Program</a:t>
            </a:r>
            <a:endParaRPr lang="en-US" dirty="0" smtClean="0"/>
          </a:p>
          <a:p>
            <a:r>
              <a:rPr lang="en-US" dirty="0" smtClean="0"/>
              <a:t>COVID </a:t>
            </a:r>
            <a:r>
              <a:rPr lang="en-US" dirty="0" smtClean="0"/>
              <a:t>Preparedness in Programs</a:t>
            </a:r>
            <a:endParaRPr lang="en-US" dirty="0" smtClean="0"/>
          </a:p>
          <a:p>
            <a:r>
              <a:rPr lang="en-US" dirty="0" smtClean="0"/>
              <a:t>Strategies- Remote </a:t>
            </a:r>
            <a:r>
              <a:rPr lang="en-US" dirty="0" smtClean="0"/>
              <a:t>Services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3596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We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Questions</a:t>
            </a:r>
          </a:p>
          <a:p>
            <a:r>
              <a:rPr lang="en-US" dirty="0" smtClean="0"/>
              <a:t>Tips for others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6531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Sample tips we’re seeing emerge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These may be dinosaurs by the end of the hour- things are changing so rapidly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Be thinking about sharing additional tips you have and challenges/needs with the group to keep learning moving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89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433842" y="754062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39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HUD Messaging: Health &amp;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000" dirty="0"/>
              <a:t>HUD is deferring to health recommendations- so if you need to </a:t>
            </a:r>
            <a:r>
              <a:rPr lang="en-US" sz="2000" dirty="0" smtClean="0"/>
              <a:t>temporarily change </a:t>
            </a:r>
            <a:r>
              <a:rPr lang="en-US" sz="2000" dirty="0"/>
              <a:t>operations (stop taking referrals, only do remote work, </a:t>
            </a:r>
            <a:r>
              <a:rPr lang="en-US" sz="2000" dirty="0" smtClean="0"/>
              <a:t>re-order when an inspection happens, </a:t>
            </a:r>
            <a:r>
              <a:rPr lang="en-US" sz="2000" dirty="0" err="1"/>
              <a:t>etc</a:t>
            </a:r>
            <a:r>
              <a:rPr lang="en-US" sz="2000" dirty="0"/>
              <a:t>), document why you did </a:t>
            </a:r>
            <a:r>
              <a:rPr lang="en-US" sz="2000" dirty="0" smtClean="0"/>
              <a:t>that</a:t>
            </a:r>
          </a:p>
          <a:p>
            <a:pPr marL="0" lvl="0" indent="0">
              <a:buNone/>
            </a:pPr>
            <a:endParaRPr lang="en-US" sz="2000" dirty="0"/>
          </a:p>
          <a:p>
            <a:pPr marL="0" lvl="0" indent="0">
              <a:buNone/>
            </a:pPr>
            <a:r>
              <a:rPr lang="en-US" sz="2000" dirty="0"/>
              <a:t>T</a:t>
            </a:r>
            <a:r>
              <a:rPr lang="en-US" sz="2000" dirty="0" smtClean="0"/>
              <a:t>hey </a:t>
            </a:r>
            <a:r>
              <a:rPr lang="en-US" sz="2000" dirty="0"/>
              <a:t>do not want staff or clients to be put at risk based on </a:t>
            </a:r>
            <a:r>
              <a:rPr lang="en-US" sz="2000" dirty="0" smtClean="0"/>
              <a:t>HUD </a:t>
            </a:r>
            <a:r>
              <a:rPr lang="en-US" sz="2000" dirty="0"/>
              <a:t>grant </a:t>
            </a:r>
            <a:r>
              <a:rPr lang="en-US" sz="2000" dirty="0" smtClean="0"/>
              <a:t>requirements.</a:t>
            </a:r>
            <a:endParaRPr lang="en-US" sz="2000" dirty="0"/>
          </a:p>
          <a:p>
            <a:pPr marL="0" lvl="0" indent="0">
              <a:buNone/>
            </a:pPr>
            <a:endParaRPr lang="en-US" sz="2000" dirty="0"/>
          </a:p>
          <a:p>
            <a:pPr marL="0" lvl="0" indent="0">
              <a:buNone/>
            </a:pPr>
            <a:r>
              <a:rPr lang="en-US" sz="2000" dirty="0" smtClean="0"/>
              <a:t>Mega </a:t>
            </a:r>
            <a:r>
              <a:rPr lang="en-US" sz="2000" dirty="0"/>
              <a:t>waiver- coming soon…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95358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Possibilities: HUD’s </a:t>
            </a:r>
            <a:r>
              <a:rPr lang="en-US" dirty="0" err="1" smtClean="0"/>
              <a:t>CoC</a:t>
            </a:r>
            <a:r>
              <a:rPr lang="en-US" dirty="0" smtClean="0"/>
              <a:t>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b="1" dirty="0" smtClean="0"/>
              <a:t>Grants</a:t>
            </a:r>
          </a:p>
          <a:p>
            <a:r>
              <a:rPr lang="en-US" sz="2000" dirty="0" smtClean="0"/>
              <a:t>Can move 10% or less of money in a budget line item to another without seeking HUD approval</a:t>
            </a:r>
          </a:p>
          <a:p>
            <a:pPr lvl="1"/>
            <a:r>
              <a:rPr lang="en-US" sz="1600" dirty="0" smtClean="0"/>
              <a:t>Must still notify HUD or your contract manager if a sub so changes can happen in HUD software</a:t>
            </a:r>
          </a:p>
          <a:p>
            <a:pPr lvl="1"/>
            <a:endParaRPr lang="en-US" sz="1600" dirty="0"/>
          </a:p>
          <a:p>
            <a:r>
              <a:rPr lang="en-US" sz="2000" dirty="0" smtClean="0"/>
              <a:t>Moving more than 10%- seek HUD approval through grant amendment</a:t>
            </a:r>
          </a:p>
          <a:p>
            <a:pPr lvl="1"/>
            <a:r>
              <a:rPr lang="en-US" sz="1600" dirty="0" smtClean="0"/>
              <a:t>Considered a “significant change”</a:t>
            </a:r>
          </a:p>
          <a:p>
            <a:endParaRPr lang="en-US" sz="2000" dirty="0"/>
          </a:p>
          <a:p>
            <a:r>
              <a:rPr lang="en-US" sz="2000" dirty="0" smtClean="0"/>
              <a:t>Other Significant Changes Requiring HUD Approval</a:t>
            </a:r>
          </a:p>
          <a:p>
            <a:pPr lvl="1"/>
            <a:r>
              <a:rPr lang="en-US" sz="1600" dirty="0" smtClean="0"/>
              <a:t># of people served, target population, site of project, project recipient</a:t>
            </a:r>
            <a:endParaRPr lang="en-US" sz="16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11279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097" y="0"/>
            <a:ext cx="7348248" cy="1600200"/>
          </a:xfrm>
        </p:spPr>
        <p:txBody>
          <a:bodyPr/>
          <a:lstStyle/>
          <a:p>
            <a:r>
              <a:rPr lang="en-US" dirty="0" smtClean="0"/>
              <a:t>Current Possibilities: HUD’s </a:t>
            </a:r>
            <a:r>
              <a:rPr lang="en-US" dirty="0" err="1" smtClean="0"/>
              <a:t>CoC</a:t>
            </a:r>
            <a:r>
              <a:rPr lang="en-US" dirty="0" smtClean="0"/>
              <a:t>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9788" y="2184458"/>
            <a:ext cx="6172200" cy="487362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b="1" dirty="0" smtClean="0"/>
              <a:t>Supportive Services</a:t>
            </a:r>
          </a:p>
          <a:p>
            <a:r>
              <a:rPr lang="en-US" sz="1800" dirty="0" smtClean="0"/>
              <a:t>Check with your contract manager or HUD, or submit question on AAQ</a:t>
            </a:r>
          </a:p>
          <a:p>
            <a:r>
              <a:rPr lang="en-US" sz="1800" dirty="0" smtClean="0"/>
              <a:t>Typically you can use your supportive services line item for eligible activities, even if you did not specify those activities in your budget.</a:t>
            </a:r>
            <a:endParaRPr lang="en-US" sz="1800" dirty="0"/>
          </a:p>
          <a:p>
            <a:r>
              <a:rPr lang="en-US" sz="1800" b="1" dirty="0" smtClean="0">
                <a:solidFill>
                  <a:srgbClr val="C00000"/>
                </a:solidFill>
              </a:rPr>
              <a:t>Note: </a:t>
            </a:r>
            <a:r>
              <a:rPr lang="en-US" sz="1800" dirty="0" smtClean="0"/>
              <a:t>You must still be providing services in your projects- cannot cease services to pay for food, as an example</a:t>
            </a:r>
          </a:p>
          <a:p>
            <a:r>
              <a:rPr lang="en-US" sz="1800" b="1" dirty="0" smtClean="0">
                <a:solidFill>
                  <a:srgbClr val="C00000"/>
                </a:solidFill>
              </a:rPr>
              <a:t>Note:</a:t>
            </a:r>
            <a:r>
              <a:rPr lang="en-US" sz="1800" dirty="0" smtClean="0"/>
              <a:t> You must have the money in your budget- no new money is being added at this time</a:t>
            </a:r>
            <a:endParaRPr lang="en-US" sz="1800" dirty="0"/>
          </a:p>
          <a:p>
            <a:endParaRPr lang="en-US" sz="2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602" y="2184458"/>
            <a:ext cx="3932237" cy="3811588"/>
          </a:xfrm>
        </p:spPr>
        <p:txBody>
          <a:bodyPr/>
          <a:lstStyle/>
          <a:p>
            <a:r>
              <a:rPr lang="en-US" sz="1800" b="1" dirty="0" smtClean="0"/>
              <a:t>Subcategories of Supportive Services:</a:t>
            </a:r>
            <a:endParaRPr lang="en-US" sz="18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Case Management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Food- groceries which can include prescribed medication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Transportation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Outreach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337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Possibilities: HUD’s </a:t>
            </a:r>
            <a:r>
              <a:rPr lang="en-US" dirty="0" err="1" smtClean="0"/>
              <a:t>CoC</a:t>
            </a:r>
            <a:r>
              <a:rPr lang="en-US" dirty="0" smtClean="0"/>
              <a:t> Program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012372" cy="823912"/>
          </a:xfrm>
        </p:spPr>
        <p:txBody>
          <a:bodyPr/>
          <a:lstStyle/>
          <a:p>
            <a:r>
              <a:rPr lang="en-US" dirty="0" smtClean="0"/>
              <a:t>Vacancy Payments: Rental Assistance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4654925" cy="368458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30 day vacancy payment if someone leaves a unit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Stays in institutions less than 90 days are NOT considered vacancies, so you may keep paying as the participant is still a tenant</a:t>
            </a:r>
            <a:endParaRPr lang="en-US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8618" y="1681163"/>
            <a:ext cx="4746770" cy="823912"/>
          </a:xfrm>
        </p:spPr>
        <p:txBody>
          <a:bodyPr/>
          <a:lstStyle/>
          <a:p>
            <a:r>
              <a:rPr lang="en-US" dirty="0" smtClean="0"/>
              <a:t>Vacancy Payments: Leasing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91744" y="2505075"/>
            <a:ext cx="4663643" cy="368458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Vacancy payments and stays in institutions are not capped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Per program policies and budget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40533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 smtClean="0"/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 smtClean="0"/>
              <a:t>Questions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31672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8344</TotalTime>
  <Words>789</Words>
  <Application>Microsoft Office PowerPoint</Application>
  <PresentationFormat>Widescreen</PresentationFormat>
  <Paragraphs>125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Hello!</vt:lpstr>
      <vt:lpstr>Agenda</vt:lpstr>
      <vt:lpstr>Before We Start</vt:lpstr>
      <vt:lpstr>Format</vt:lpstr>
      <vt:lpstr>HUD Messaging: Health &amp; Safety</vt:lpstr>
      <vt:lpstr>Current Possibilities: HUD’s CoC Program</vt:lpstr>
      <vt:lpstr>Current Possibilities: HUD’s CoC Program</vt:lpstr>
      <vt:lpstr>Current Possibilities: HUD’s CoC Program</vt:lpstr>
      <vt:lpstr>PowerPoint Presentation</vt:lpstr>
      <vt:lpstr>Topic: Preparing Residents- Isolation/COVID</vt:lpstr>
      <vt:lpstr>COVID Information- Specific for residents</vt:lpstr>
      <vt:lpstr>COVID Preparedness</vt:lpstr>
      <vt:lpstr>COVID Preparedness</vt:lpstr>
      <vt:lpstr>COVID Preparedness</vt:lpstr>
      <vt:lpstr>PowerPoint Presentation</vt:lpstr>
      <vt:lpstr>Name of the Game: Social Distancing</vt:lpstr>
      <vt:lpstr>PowerPoint Presentation</vt:lpstr>
      <vt:lpstr>Discussion </vt:lpstr>
    </vt:vector>
  </TitlesOfParts>
  <Company>Technical Assistance Collaborative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Mann-McLellan</dc:creator>
  <cp:lastModifiedBy>Ashley Mann-McLellan</cp:lastModifiedBy>
  <cp:revision>18</cp:revision>
  <dcterms:created xsi:type="dcterms:W3CDTF">2020-03-26T17:58:08Z</dcterms:created>
  <dcterms:modified xsi:type="dcterms:W3CDTF">2020-04-01T13:20:21Z</dcterms:modified>
</cp:coreProperties>
</file>