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306" r:id="rId6"/>
    <p:sldId id="291" r:id="rId7"/>
    <p:sldId id="292" r:id="rId8"/>
    <p:sldId id="293" r:id="rId9"/>
    <p:sldId id="307" r:id="rId10"/>
    <p:sldId id="294" r:id="rId11"/>
    <p:sldId id="295" r:id="rId12"/>
    <p:sldId id="297" r:id="rId13"/>
    <p:sldId id="263" r:id="rId14"/>
    <p:sldId id="264" r:id="rId15"/>
    <p:sldId id="257" r:id="rId16"/>
    <p:sldId id="266" r:id="rId17"/>
    <p:sldId id="265" r:id="rId18"/>
    <p:sldId id="298" r:id="rId19"/>
    <p:sldId id="301" r:id="rId20"/>
    <p:sldId id="304" r:id="rId21"/>
    <p:sldId id="303" r:id="rId22"/>
    <p:sldId id="309" r:id="rId23"/>
    <p:sldId id="300" r:id="rId24"/>
    <p:sldId id="258" r:id="rId25"/>
    <p:sldId id="299" r:id="rId26"/>
    <p:sldId id="271" r:id="rId27"/>
    <p:sldId id="302" r:id="rId28"/>
    <p:sldId id="308"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FC1D40-1718-4E56-BFCB-20542CAFA9F2}" v="3574" dt="2023-04-21T14:06:26.575"/>
    <p1510:client id="{C8AA788D-9216-403B-B19D-A1C84381CC27}" v="37" vWet="39" dt="2023-04-20T13:21:13.863"/>
    <p1510:client id="{E4A55776-BAEC-4041-B906-0C6165B11E09}" v="497" vWet="499" dt="2023-04-21T13:04:59.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Grimaldi" userId="28e4235d-439a-41d8-87aa-ccc91e54dba8" providerId="ADAL" clId="{72FC1D40-1718-4E56-BFCB-20542CAFA9F2}"/>
    <pc:docChg chg="custSel modSld sldOrd">
      <pc:chgData name="Samantha Grimaldi" userId="28e4235d-439a-41d8-87aa-ccc91e54dba8" providerId="ADAL" clId="{72FC1D40-1718-4E56-BFCB-20542CAFA9F2}" dt="2023-04-21T14:06:26.575" v="3553"/>
      <pc:docMkLst>
        <pc:docMk/>
      </pc:docMkLst>
      <pc:sldChg chg="modNotesTx">
        <pc:chgData name="Samantha Grimaldi" userId="28e4235d-439a-41d8-87aa-ccc91e54dba8" providerId="ADAL" clId="{72FC1D40-1718-4E56-BFCB-20542CAFA9F2}" dt="2023-04-21T13:23:45.805" v="3417" actId="113"/>
        <pc:sldMkLst>
          <pc:docMk/>
          <pc:sldMk cId="185203606" sldId="294"/>
        </pc:sldMkLst>
      </pc:sldChg>
      <pc:sldChg chg="modNotesTx">
        <pc:chgData name="Samantha Grimaldi" userId="28e4235d-439a-41d8-87aa-ccc91e54dba8" providerId="ADAL" clId="{72FC1D40-1718-4E56-BFCB-20542CAFA9F2}" dt="2023-04-21T13:24:25.761" v="3420" actId="114"/>
        <pc:sldMkLst>
          <pc:docMk/>
          <pc:sldMk cId="1056463594" sldId="295"/>
        </pc:sldMkLst>
      </pc:sldChg>
      <pc:sldChg chg="modNotesTx">
        <pc:chgData name="Samantha Grimaldi" userId="28e4235d-439a-41d8-87aa-ccc91e54dba8" providerId="ADAL" clId="{72FC1D40-1718-4E56-BFCB-20542CAFA9F2}" dt="2023-04-20T19:00:30.664" v="2556" actId="20577"/>
        <pc:sldMkLst>
          <pc:docMk/>
          <pc:sldMk cId="2480223340" sldId="298"/>
        </pc:sldMkLst>
      </pc:sldChg>
      <pc:sldChg chg="ord modNotesTx">
        <pc:chgData name="Samantha Grimaldi" userId="28e4235d-439a-41d8-87aa-ccc91e54dba8" providerId="ADAL" clId="{72FC1D40-1718-4E56-BFCB-20542CAFA9F2}" dt="2023-04-21T14:06:26.575" v="3553"/>
        <pc:sldMkLst>
          <pc:docMk/>
          <pc:sldMk cId="3523415142" sldId="303"/>
        </pc:sldMkLst>
      </pc:sldChg>
      <pc:sldChg chg="modNotesTx">
        <pc:chgData name="Samantha Grimaldi" userId="28e4235d-439a-41d8-87aa-ccc91e54dba8" providerId="ADAL" clId="{72FC1D40-1718-4E56-BFCB-20542CAFA9F2}" dt="2023-04-20T18:50:08.926" v="2341" actId="20577"/>
        <pc:sldMkLst>
          <pc:docMk/>
          <pc:sldMk cId="1404937220" sldId="304"/>
        </pc:sldMkLst>
      </pc:sldChg>
      <pc:sldChg chg="modNotesTx">
        <pc:chgData name="Samantha Grimaldi" userId="28e4235d-439a-41d8-87aa-ccc91e54dba8" providerId="ADAL" clId="{72FC1D40-1718-4E56-BFCB-20542CAFA9F2}" dt="2023-04-21T13:37:26.051" v="3549" actId="20577"/>
        <pc:sldMkLst>
          <pc:docMk/>
          <pc:sldMk cId="3855049023" sldId="307"/>
        </pc:sldMkLst>
      </pc:sldChg>
      <pc:sldChg chg="ord">
        <pc:chgData name="Samantha Grimaldi" userId="28e4235d-439a-41d8-87aa-ccc91e54dba8" providerId="ADAL" clId="{72FC1D40-1718-4E56-BFCB-20542CAFA9F2}" dt="2023-04-21T14:04:36.035" v="3551"/>
        <pc:sldMkLst>
          <pc:docMk/>
          <pc:sldMk cId="3374870847" sldId="309"/>
        </pc:sldMkLst>
      </pc:sldChg>
    </pc:docChg>
  </pc:docChgLst>
  <pc:docChgLst>
    <pc:chgData name="Mike Giuffrida" userId="9be38ee6-c9b0-4d31-b29c-b449512db594" providerId="ADAL" clId="{C8AA788D-9216-403B-B19D-A1C84381CC27}"/>
    <pc:docChg chg="undo custSel addSld delSld modSld sldOrd modNotesMaster">
      <pc:chgData name="Mike Giuffrida" userId="9be38ee6-c9b0-4d31-b29c-b449512db594" providerId="ADAL" clId="{C8AA788D-9216-403B-B19D-A1C84381CC27}" dt="2023-04-19T17:05:38.346" v="1354"/>
      <pc:docMkLst>
        <pc:docMk/>
      </pc:docMkLst>
      <pc:sldChg chg="modSp mod">
        <pc:chgData name="Mike Giuffrida" userId="9be38ee6-c9b0-4d31-b29c-b449512db594" providerId="ADAL" clId="{C8AA788D-9216-403B-B19D-A1C84381CC27}" dt="2023-04-07T13:45:40.676" v="852" actId="20577"/>
        <pc:sldMkLst>
          <pc:docMk/>
          <pc:sldMk cId="3523104028" sldId="256"/>
        </pc:sldMkLst>
        <pc:spChg chg="mod">
          <ac:chgData name="Mike Giuffrida" userId="9be38ee6-c9b0-4d31-b29c-b449512db594" providerId="ADAL" clId="{C8AA788D-9216-403B-B19D-A1C84381CC27}" dt="2023-04-07T13:45:40.676" v="852" actId="20577"/>
          <ac:spMkLst>
            <pc:docMk/>
            <pc:sldMk cId="3523104028" sldId="256"/>
            <ac:spMk id="2" creationId="{0E900A3D-ADDF-E4E1-04AF-99910D0D0260}"/>
          </ac:spMkLst>
        </pc:spChg>
      </pc:sldChg>
      <pc:sldChg chg="addSp delSp modSp mod">
        <pc:chgData name="Mike Giuffrida" userId="9be38ee6-c9b0-4d31-b29c-b449512db594" providerId="ADAL" clId="{C8AA788D-9216-403B-B19D-A1C84381CC27}" dt="2023-04-07T14:40:22.153" v="1280" actId="1076"/>
        <pc:sldMkLst>
          <pc:docMk/>
          <pc:sldMk cId="1581580409" sldId="257"/>
        </pc:sldMkLst>
        <pc:spChg chg="mod">
          <ac:chgData name="Mike Giuffrida" userId="9be38ee6-c9b0-4d31-b29c-b449512db594" providerId="ADAL" clId="{C8AA788D-9216-403B-B19D-A1C84381CC27}" dt="2023-04-07T13:33:26.528" v="521" actId="20577"/>
          <ac:spMkLst>
            <pc:docMk/>
            <pc:sldMk cId="1581580409" sldId="257"/>
            <ac:spMk id="2" creationId="{129AF79C-5F93-E908-B67F-BAFFCDCC5E91}"/>
          </ac:spMkLst>
        </pc:spChg>
        <pc:spChg chg="del">
          <ac:chgData name="Mike Giuffrida" userId="9be38ee6-c9b0-4d31-b29c-b449512db594" providerId="ADAL" clId="{C8AA788D-9216-403B-B19D-A1C84381CC27}" dt="2023-04-07T13:33:07.421" v="471" actId="22"/>
          <ac:spMkLst>
            <pc:docMk/>
            <pc:sldMk cId="1581580409" sldId="257"/>
            <ac:spMk id="3" creationId="{5CF50938-ADB9-6A27-9057-4581BB9AF3AF}"/>
          </ac:spMkLst>
        </pc:spChg>
        <pc:spChg chg="add mod">
          <ac:chgData name="Mike Giuffrida" userId="9be38ee6-c9b0-4d31-b29c-b449512db594" providerId="ADAL" clId="{C8AA788D-9216-403B-B19D-A1C84381CC27}" dt="2023-04-07T14:40:22.153" v="1280" actId="1076"/>
          <ac:spMkLst>
            <pc:docMk/>
            <pc:sldMk cId="1581580409" sldId="257"/>
            <ac:spMk id="6" creationId="{FDFB16FA-5039-16FC-68B4-55C34860A217}"/>
          </ac:spMkLst>
        </pc:spChg>
        <pc:picChg chg="add mod ord">
          <ac:chgData name="Mike Giuffrida" userId="9be38ee6-c9b0-4d31-b29c-b449512db594" providerId="ADAL" clId="{C8AA788D-9216-403B-B19D-A1C84381CC27}" dt="2023-04-07T13:33:07.421" v="471" actId="22"/>
          <ac:picMkLst>
            <pc:docMk/>
            <pc:sldMk cId="1581580409" sldId="257"/>
            <ac:picMk id="5" creationId="{E1F33055-9FD0-DB83-36DB-24851B7EE8A3}"/>
          </ac:picMkLst>
        </pc:picChg>
      </pc:sldChg>
      <pc:sldChg chg="modSp mod">
        <pc:chgData name="Mike Giuffrida" userId="9be38ee6-c9b0-4d31-b29c-b449512db594" providerId="ADAL" clId="{C8AA788D-9216-403B-B19D-A1C84381CC27}" dt="2023-04-07T13:35:48.068" v="743" actId="20577"/>
        <pc:sldMkLst>
          <pc:docMk/>
          <pc:sldMk cId="3189561784" sldId="258"/>
        </pc:sldMkLst>
        <pc:spChg chg="mod">
          <ac:chgData name="Mike Giuffrida" userId="9be38ee6-c9b0-4d31-b29c-b449512db594" providerId="ADAL" clId="{C8AA788D-9216-403B-B19D-A1C84381CC27}" dt="2023-04-07T13:35:48.068" v="743" actId="20577"/>
          <ac:spMkLst>
            <pc:docMk/>
            <pc:sldMk cId="3189561784" sldId="258"/>
            <ac:spMk id="2" creationId="{28F12248-8E1B-BC69-9FD3-8A8E433154A5}"/>
          </ac:spMkLst>
        </pc:spChg>
      </pc:sldChg>
      <pc:sldChg chg="addSp delSp modSp mod">
        <pc:chgData name="Mike Giuffrida" userId="9be38ee6-c9b0-4d31-b29c-b449512db594" providerId="ADAL" clId="{C8AA788D-9216-403B-B19D-A1C84381CC27}" dt="2023-04-07T13:52:06.781" v="1004" actId="113"/>
        <pc:sldMkLst>
          <pc:docMk/>
          <pc:sldMk cId="4185257238" sldId="259"/>
        </pc:sldMkLst>
        <pc:spChg chg="mod">
          <ac:chgData name="Mike Giuffrida" userId="9be38ee6-c9b0-4d31-b29c-b449512db594" providerId="ADAL" clId="{C8AA788D-9216-403B-B19D-A1C84381CC27}" dt="2023-04-07T13:51:58.515" v="1003" actId="20577"/>
          <ac:spMkLst>
            <pc:docMk/>
            <pc:sldMk cId="4185257238" sldId="259"/>
            <ac:spMk id="2" creationId="{DFBF8890-C7AF-5FBB-A6A4-D29EE525247D}"/>
          </ac:spMkLst>
        </pc:spChg>
        <pc:spChg chg="del">
          <ac:chgData name="Mike Giuffrida" userId="9be38ee6-c9b0-4d31-b29c-b449512db594" providerId="ADAL" clId="{C8AA788D-9216-403B-B19D-A1C84381CC27}" dt="2023-04-07T13:36:34.538" v="744"/>
          <ac:spMkLst>
            <pc:docMk/>
            <pc:sldMk cId="4185257238" sldId="259"/>
            <ac:spMk id="3" creationId="{EE25C048-9EA4-C27F-2BB5-AF652F789310}"/>
          </ac:spMkLst>
        </pc:spChg>
        <pc:graphicFrameChg chg="add mod modGraphic">
          <ac:chgData name="Mike Giuffrida" userId="9be38ee6-c9b0-4d31-b29c-b449512db594" providerId="ADAL" clId="{C8AA788D-9216-403B-B19D-A1C84381CC27}" dt="2023-04-07T13:52:06.781" v="1004" actId="113"/>
          <ac:graphicFrameMkLst>
            <pc:docMk/>
            <pc:sldMk cId="4185257238" sldId="259"/>
            <ac:graphicFrameMk id="4" creationId="{63779880-4725-5CFE-2340-1DD1B12AB6A4}"/>
          </ac:graphicFrameMkLst>
        </pc:graphicFrameChg>
      </pc:sldChg>
      <pc:sldChg chg="addSp delSp modSp mod">
        <pc:chgData name="Mike Giuffrida" userId="9be38ee6-c9b0-4d31-b29c-b449512db594" providerId="ADAL" clId="{C8AA788D-9216-403B-B19D-A1C84381CC27}" dt="2023-04-07T13:51:51.616" v="998" actId="20577"/>
        <pc:sldMkLst>
          <pc:docMk/>
          <pc:sldMk cId="3735250473" sldId="260"/>
        </pc:sldMkLst>
        <pc:spChg chg="mod">
          <ac:chgData name="Mike Giuffrida" userId="9be38ee6-c9b0-4d31-b29c-b449512db594" providerId="ADAL" clId="{C8AA788D-9216-403B-B19D-A1C84381CC27}" dt="2023-04-07T13:51:51.616" v="998" actId="20577"/>
          <ac:spMkLst>
            <pc:docMk/>
            <pc:sldMk cId="3735250473" sldId="260"/>
            <ac:spMk id="2" creationId="{23A8897E-F91E-270B-005D-B2C9D733BB2C}"/>
          </ac:spMkLst>
        </pc:spChg>
        <pc:spChg chg="del">
          <ac:chgData name="Mike Giuffrida" userId="9be38ee6-c9b0-4d31-b29c-b449512db594" providerId="ADAL" clId="{C8AA788D-9216-403B-B19D-A1C84381CC27}" dt="2023-04-07T13:42:55.315" v="799" actId="22"/>
          <ac:spMkLst>
            <pc:docMk/>
            <pc:sldMk cId="3735250473" sldId="260"/>
            <ac:spMk id="3" creationId="{E3CEE784-4CAD-5BAA-C37E-C4E2EB552149}"/>
          </ac:spMkLst>
        </pc:spChg>
        <pc:picChg chg="add mod ord">
          <ac:chgData name="Mike Giuffrida" userId="9be38ee6-c9b0-4d31-b29c-b449512db594" providerId="ADAL" clId="{C8AA788D-9216-403B-B19D-A1C84381CC27}" dt="2023-04-07T13:43:00.053" v="801" actId="1076"/>
          <ac:picMkLst>
            <pc:docMk/>
            <pc:sldMk cId="3735250473" sldId="260"/>
            <ac:picMk id="5" creationId="{C15123E7-249A-E575-1759-1138CE7B1A6D}"/>
          </ac:picMkLst>
        </pc:picChg>
      </pc:sldChg>
      <pc:sldChg chg="modSp new mod">
        <pc:chgData name="Mike Giuffrida" userId="9be38ee6-c9b0-4d31-b29c-b449512db594" providerId="ADAL" clId="{C8AA788D-9216-403B-B19D-A1C84381CC27}" dt="2023-04-07T13:27:41.752" v="277" actId="20577"/>
        <pc:sldMkLst>
          <pc:docMk/>
          <pc:sldMk cId="387370394" sldId="262"/>
        </pc:sldMkLst>
        <pc:spChg chg="mod">
          <ac:chgData name="Mike Giuffrida" userId="9be38ee6-c9b0-4d31-b29c-b449512db594" providerId="ADAL" clId="{C8AA788D-9216-403B-B19D-A1C84381CC27}" dt="2023-04-07T12:40:00.060" v="22" actId="20577"/>
          <ac:spMkLst>
            <pc:docMk/>
            <pc:sldMk cId="387370394" sldId="262"/>
            <ac:spMk id="2" creationId="{E1BA282A-2E7A-41EE-913C-EB36D9085549}"/>
          </ac:spMkLst>
        </pc:spChg>
        <pc:spChg chg="mod">
          <ac:chgData name="Mike Giuffrida" userId="9be38ee6-c9b0-4d31-b29c-b449512db594" providerId="ADAL" clId="{C8AA788D-9216-403B-B19D-A1C84381CC27}" dt="2023-04-07T13:27:41.752" v="277" actId="20577"/>
          <ac:spMkLst>
            <pc:docMk/>
            <pc:sldMk cId="387370394" sldId="262"/>
            <ac:spMk id="3" creationId="{BEFC319F-B03F-3947-DE45-90C25BC1561B}"/>
          </ac:spMkLst>
        </pc:spChg>
      </pc:sldChg>
      <pc:sldChg chg="addSp delSp modSp new mod">
        <pc:chgData name="Mike Giuffrida" userId="9be38ee6-c9b0-4d31-b29c-b449512db594" providerId="ADAL" clId="{C8AA788D-9216-403B-B19D-A1C84381CC27}" dt="2023-04-07T13:29:33.758" v="314" actId="20577"/>
        <pc:sldMkLst>
          <pc:docMk/>
          <pc:sldMk cId="1255208599" sldId="263"/>
        </pc:sldMkLst>
        <pc:spChg chg="mod">
          <ac:chgData name="Mike Giuffrida" userId="9be38ee6-c9b0-4d31-b29c-b449512db594" providerId="ADAL" clId="{C8AA788D-9216-403B-B19D-A1C84381CC27}" dt="2023-04-07T13:28:44.282" v="299" actId="20577"/>
          <ac:spMkLst>
            <pc:docMk/>
            <pc:sldMk cId="1255208599" sldId="263"/>
            <ac:spMk id="2" creationId="{E29EB582-9D03-2B2C-8EEE-C79DE1098A37}"/>
          </ac:spMkLst>
        </pc:spChg>
        <pc:spChg chg="del">
          <ac:chgData name="Mike Giuffrida" userId="9be38ee6-c9b0-4d31-b29c-b449512db594" providerId="ADAL" clId="{C8AA788D-9216-403B-B19D-A1C84381CC27}" dt="2023-04-07T13:28:36.867" v="278" actId="22"/>
          <ac:spMkLst>
            <pc:docMk/>
            <pc:sldMk cId="1255208599" sldId="263"/>
            <ac:spMk id="3" creationId="{6CA8EAD9-7DEA-3354-131D-9704672A78C1}"/>
          </ac:spMkLst>
        </pc:spChg>
        <pc:spChg chg="add mod">
          <ac:chgData name="Mike Giuffrida" userId="9be38ee6-c9b0-4d31-b29c-b449512db594" providerId="ADAL" clId="{C8AA788D-9216-403B-B19D-A1C84381CC27}" dt="2023-04-07T13:29:33.758" v="314" actId="20577"/>
          <ac:spMkLst>
            <pc:docMk/>
            <pc:sldMk cId="1255208599" sldId="263"/>
            <ac:spMk id="6" creationId="{71637E60-301C-725F-32AF-5D7217410FA1}"/>
          </ac:spMkLst>
        </pc:spChg>
        <pc:picChg chg="add mod ord">
          <ac:chgData name="Mike Giuffrida" userId="9be38ee6-c9b0-4d31-b29c-b449512db594" providerId="ADAL" clId="{C8AA788D-9216-403B-B19D-A1C84381CC27}" dt="2023-04-07T13:28:36.867" v="278" actId="22"/>
          <ac:picMkLst>
            <pc:docMk/>
            <pc:sldMk cId="1255208599" sldId="263"/>
            <ac:picMk id="5" creationId="{8160B9B5-6729-E2C9-C368-82C0BFED1461}"/>
          </ac:picMkLst>
        </pc:picChg>
      </pc:sldChg>
      <pc:sldChg chg="modSp new mod">
        <pc:chgData name="Mike Giuffrida" userId="9be38ee6-c9b0-4d31-b29c-b449512db594" providerId="ADAL" clId="{C8AA788D-9216-403B-B19D-A1C84381CC27}" dt="2023-04-07T13:30:57.329" v="470" actId="20577"/>
        <pc:sldMkLst>
          <pc:docMk/>
          <pc:sldMk cId="4079117754" sldId="264"/>
        </pc:sldMkLst>
        <pc:spChg chg="mod">
          <ac:chgData name="Mike Giuffrida" userId="9be38ee6-c9b0-4d31-b29c-b449512db594" providerId="ADAL" clId="{C8AA788D-9216-403B-B19D-A1C84381CC27}" dt="2023-04-07T13:29:55.237" v="335" actId="20577"/>
          <ac:spMkLst>
            <pc:docMk/>
            <pc:sldMk cId="4079117754" sldId="264"/>
            <ac:spMk id="2" creationId="{D25F8050-AB62-7EA9-A98F-07581C8C18CF}"/>
          </ac:spMkLst>
        </pc:spChg>
        <pc:spChg chg="mod">
          <ac:chgData name="Mike Giuffrida" userId="9be38ee6-c9b0-4d31-b29c-b449512db594" providerId="ADAL" clId="{C8AA788D-9216-403B-B19D-A1C84381CC27}" dt="2023-04-07T13:30:57.329" v="470" actId="20577"/>
          <ac:spMkLst>
            <pc:docMk/>
            <pc:sldMk cId="4079117754" sldId="264"/>
            <ac:spMk id="3" creationId="{132D154A-9AA5-EA6F-1B3D-7FA78AB0878D}"/>
          </ac:spMkLst>
        </pc:spChg>
      </pc:sldChg>
      <pc:sldChg chg="modSp new mod">
        <pc:chgData name="Mike Giuffrida" userId="9be38ee6-c9b0-4d31-b29c-b449512db594" providerId="ADAL" clId="{C8AA788D-9216-403B-B19D-A1C84381CC27}" dt="2023-04-07T13:35:31.366" v="732" actId="20577"/>
        <pc:sldMkLst>
          <pc:docMk/>
          <pc:sldMk cId="734366540" sldId="265"/>
        </pc:sldMkLst>
        <pc:spChg chg="mod">
          <ac:chgData name="Mike Giuffrida" userId="9be38ee6-c9b0-4d31-b29c-b449512db594" providerId="ADAL" clId="{C8AA788D-9216-403B-B19D-A1C84381CC27}" dt="2023-04-07T13:35:31.366" v="732" actId="20577"/>
          <ac:spMkLst>
            <pc:docMk/>
            <pc:sldMk cId="734366540" sldId="265"/>
            <ac:spMk id="2" creationId="{4883E511-E530-2E17-324D-E06A76EB8EF3}"/>
          </ac:spMkLst>
        </pc:spChg>
        <pc:spChg chg="mod">
          <ac:chgData name="Mike Giuffrida" userId="9be38ee6-c9b0-4d31-b29c-b449512db594" providerId="ADAL" clId="{C8AA788D-9216-403B-B19D-A1C84381CC27}" dt="2023-04-07T13:34:52.031" v="689" actId="20577"/>
          <ac:spMkLst>
            <pc:docMk/>
            <pc:sldMk cId="734366540" sldId="265"/>
            <ac:spMk id="3" creationId="{31574EDC-8C0A-0D6B-85AE-979290B9B736}"/>
          </ac:spMkLst>
        </pc:spChg>
      </pc:sldChg>
      <pc:sldChg chg="addSp delSp modSp new mod ord">
        <pc:chgData name="Mike Giuffrida" userId="9be38ee6-c9b0-4d31-b29c-b449512db594" providerId="ADAL" clId="{C8AA788D-9216-403B-B19D-A1C84381CC27}" dt="2023-04-18T14:54:10.021" v="1339" actId="20577"/>
        <pc:sldMkLst>
          <pc:docMk/>
          <pc:sldMk cId="1382801648" sldId="266"/>
        </pc:sldMkLst>
        <pc:spChg chg="mod">
          <ac:chgData name="Mike Giuffrida" userId="9be38ee6-c9b0-4d31-b29c-b449512db594" providerId="ADAL" clId="{C8AA788D-9216-403B-B19D-A1C84381CC27}" dt="2023-04-18T14:54:10.021" v="1339" actId="20577"/>
          <ac:spMkLst>
            <pc:docMk/>
            <pc:sldMk cId="1382801648" sldId="266"/>
            <ac:spMk id="2" creationId="{87EC4545-57CB-BA46-A099-1C45BF445727}"/>
          </ac:spMkLst>
        </pc:spChg>
        <pc:spChg chg="del">
          <ac:chgData name="Mike Giuffrida" userId="9be38ee6-c9b0-4d31-b29c-b449512db594" providerId="ADAL" clId="{C8AA788D-9216-403B-B19D-A1C84381CC27}" dt="2023-04-07T13:44:31.801" v="803" actId="22"/>
          <ac:spMkLst>
            <pc:docMk/>
            <pc:sldMk cId="1382801648" sldId="266"/>
            <ac:spMk id="3" creationId="{B115ED1D-39F3-A80E-39B2-D63C507FDEC6}"/>
          </ac:spMkLst>
        </pc:spChg>
        <pc:picChg chg="add mod ord">
          <ac:chgData name="Mike Giuffrida" userId="9be38ee6-c9b0-4d31-b29c-b449512db594" providerId="ADAL" clId="{C8AA788D-9216-403B-B19D-A1C84381CC27}" dt="2023-04-07T13:45:12.429" v="837" actId="1076"/>
          <ac:picMkLst>
            <pc:docMk/>
            <pc:sldMk cId="1382801648" sldId="266"/>
            <ac:picMk id="5" creationId="{D6B29F2E-89CD-EC85-B745-0447AE053B49}"/>
          </ac:picMkLst>
        </pc:picChg>
      </pc:sldChg>
      <pc:sldChg chg="modSp new mod">
        <pc:chgData name="Mike Giuffrida" userId="9be38ee6-c9b0-4d31-b29c-b449512db594" providerId="ADAL" clId="{C8AA788D-9216-403B-B19D-A1C84381CC27}" dt="2023-04-07T14:45:35.933" v="1284" actId="20577"/>
        <pc:sldMkLst>
          <pc:docMk/>
          <pc:sldMk cId="1871913008" sldId="267"/>
        </pc:sldMkLst>
        <pc:spChg chg="mod">
          <ac:chgData name="Mike Giuffrida" userId="9be38ee6-c9b0-4d31-b29c-b449512db594" providerId="ADAL" clId="{C8AA788D-9216-403B-B19D-A1C84381CC27}" dt="2023-04-07T13:47:19.859" v="856"/>
          <ac:spMkLst>
            <pc:docMk/>
            <pc:sldMk cId="1871913008" sldId="267"/>
            <ac:spMk id="2" creationId="{E6BD2B7C-C98F-AE01-0652-3D83861A68F8}"/>
          </ac:spMkLst>
        </pc:spChg>
        <pc:spChg chg="mod">
          <ac:chgData name="Mike Giuffrida" userId="9be38ee6-c9b0-4d31-b29c-b449512db594" providerId="ADAL" clId="{C8AA788D-9216-403B-B19D-A1C84381CC27}" dt="2023-04-07T14:45:35.933" v="1284" actId="20577"/>
          <ac:spMkLst>
            <pc:docMk/>
            <pc:sldMk cId="1871913008" sldId="267"/>
            <ac:spMk id="3" creationId="{D0900EC1-910C-7063-8D4C-221A4589DFCA}"/>
          </ac:spMkLst>
        </pc:spChg>
      </pc:sldChg>
      <pc:sldChg chg="modSp new mod">
        <pc:chgData name="Mike Giuffrida" userId="9be38ee6-c9b0-4d31-b29c-b449512db594" providerId="ADAL" clId="{C8AA788D-9216-403B-B19D-A1C84381CC27}" dt="2023-04-07T14:45:46.244" v="1290" actId="27636"/>
        <pc:sldMkLst>
          <pc:docMk/>
          <pc:sldMk cId="933218915" sldId="268"/>
        </pc:sldMkLst>
        <pc:spChg chg="mod">
          <ac:chgData name="Mike Giuffrida" userId="9be38ee6-c9b0-4d31-b29c-b449512db594" providerId="ADAL" clId="{C8AA788D-9216-403B-B19D-A1C84381CC27}" dt="2023-04-07T13:48:13.752" v="879" actId="20577"/>
          <ac:spMkLst>
            <pc:docMk/>
            <pc:sldMk cId="933218915" sldId="268"/>
            <ac:spMk id="2" creationId="{994EA5E2-D950-6F93-957F-9C8A7BDBB6C0}"/>
          </ac:spMkLst>
        </pc:spChg>
        <pc:spChg chg="mod">
          <ac:chgData name="Mike Giuffrida" userId="9be38ee6-c9b0-4d31-b29c-b449512db594" providerId="ADAL" clId="{C8AA788D-9216-403B-B19D-A1C84381CC27}" dt="2023-04-07T14:45:46.244" v="1290" actId="27636"/>
          <ac:spMkLst>
            <pc:docMk/>
            <pc:sldMk cId="933218915" sldId="268"/>
            <ac:spMk id="3" creationId="{97865AA7-E9C5-6621-61E0-FEE4BE272745}"/>
          </ac:spMkLst>
        </pc:spChg>
      </pc:sldChg>
      <pc:sldChg chg="modSp new mod">
        <pc:chgData name="Mike Giuffrida" userId="9be38ee6-c9b0-4d31-b29c-b449512db594" providerId="ADAL" clId="{C8AA788D-9216-403B-B19D-A1C84381CC27}" dt="2023-04-07T13:49:29.814" v="927" actId="27636"/>
        <pc:sldMkLst>
          <pc:docMk/>
          <pc:sldMk cId="2791389553" sldId="269"/>
        </pc:sldMkLst>
        <pc:spChg chg="mod">
          <ac:chgData name="Mike Giuffrida" userId="9be38ee6-c9b0-4d31-b29c-b449512db594" providerId="ADAL" clId="{C8AA788D-9216-403B-B19D-A1C84381CC27}" dt="2023-04-07T13:49:10.124" v="920" actId="20577"/>
          <ac:spMkLst>
            <pc:docMk/>
            <pc:sldMk cId="2791389553" sldId="269"/>
            <ac:spMk id="2" creationId="{478C31F4-EED5-E83F-575B-F52E3A43092A}"/>
          </ac:spMkLst>
        </pc:spChg>
        <pc:spChg chg="mod">
          <ac:chgData name="Mike Giuffrida" userId="9be38ee6-c9b0-4d31-b29c-b449512db594" providerId="ADAL" clId="{C8AA788D-9216-403B-B19D-A1C84381CC27}" dt="2023-04-07T13:49:29.814" v="927" actId="27636"/>
          <ac:spMkLst>
            <pc:docMk/>
            <pc:sldMk cId="2791389553" sldId="269"/>
            <ac:spMk id="3" creationId="{68C00A5C-66F7-8AFB-9D0C-9BA08746DFBD}"/>
          </ac:spMkLst>
        </pc:spChg>
      </pc:sldChg>
      <pc:sldChg chg="modSp new mod">
        <pc:chgData name="Mike Giuffrida" userId="9be38ee6-c9b0-4d31-b29c-b449512db594" providerId="ADAL" clId="{C8AA788D-9216-403B-B19D-A1C84381CC27}" dt="2023-04-07T13:49:55.438" v="956" actId="20577"/>
        <pc:sldMkLst>
          <pc:docMk/>
          <pc:sldMk cId="694504368" sldId="270"/>
        </pc:sldMkLst>
        <pc:spChg chg="mod">
          <ac:chgData name="Mike Giuffrida" userId="9be38ee6-c9b0-4d31-b29c-b449512db594" providerId="ADAL" clId="{C8AA788D-9216-403B-B19D-A1C84381CC27}" dt="2023-04-07T13:49:38.019" v="950" actId="20577"/>
          <ac:spMkLst>
            <pc:docMk/>
            <pc:sldMk cId="694504368" sldId="270"/>
            <ac:spMk id="2" creationId="{2510A2B5-32DE-4065-803A-DB7F286DF09A}"/>
          </ac:spMkLst>
        </pc:spChg>
        <pc:spChg chg="mod">
          <ac:chgData name="Mike Giuffrida" userId="9be38ee6-c9b0-4d31-b29c-b449512db594" providerId="ADAL" clId="{C8AA788D-9216-403B-B19D-A1C84381CC27}" dt="2023-04-07T13:49:55.438" v="956" actId="20577"/>
          <ac:spMkLst>
            <pc:docMk/>
            <pc:sldMk cId="694504368" sldId="270"/>
            <ac:spMk id="3" creationId="{84C9A279-602E-9324-5D95-1E5BC226EDC4}"/>
          </ac:spMkLst>
        </pc:spChg>
      </pc:sldChg>
      <pc:sldChg chg="modSp new mod">
        <pc:chgData name="Mike Giuffrida" userId="9be38ee6-c9b0-4d31-b29c-b449512db594" providerId="ADAL" clId="{C8AA788D-9216-403B-B19D-A1C84381CC27}" dt="2023-04-07T13:50:56.521" v="965" actId="27636"/>
        <pc:sldMkLst>
          <pc:docMk/>
          <pc:sldMk cId="1354151265" sldId="271"/>
        </pc:sldMkLst>
        <pc:spChg chg="mod">
          <ac:chgData name="Mike Giuffrida" userId="9be38ee6-c9b0-4d31-b29c-b449512db594" providerId="ADAL" clId="{C8AA788D-9216-403B-B19D-A1C84381CC27}" dt="2023-04-07T13:50:49.976" v="962"/>
          <ac:spMkLst>
            <pc:docMk/>
            <pc:sldMk cId="1354151265" sldId="271"/>
            <ac:spMk id="2" creationId="{88DD2586-47CC-A797-985B-2CFED98BBA11}"/>
          </ac:spMkLst>
        </pc:spChg>
        <pc:spChg chg="mod">
          <ac:chgData name="Mike Giuffrida" userId="9be38ee6-c9b0-4d31-b29c-b449512db594" providerId="ADAL" clId="{C8AA788D-9216-403B-B19D-A1C84381CC27}" dt="2023-04-07T13:50:56.521" v="965" actId="27636"/>
          <ac:spMkLst>
            <pc:docMk/>
            <pc:sldMk cId="1354151265" sldId="271"/>
            <ac:spMk id="3" creationId="{D4B5B417-0B7F-D86E-76BF-3C2515FDA542}"/>
          </ac:spMkLst>
        </pc:spChg>
      </pc:sldChg>
      <pc:sldChg chg="modSp new del mod">
        <pc:chgData name="Mike Giuffrida" userId="9be38ee6-c9b0-4d31-b29c-b449512db594" providerId="ADAL" clId="{C8AA788D-9216-403B-B19D-A1C84381CC27}" dt="2023-04-07T13:57:57.304" v="1146" actId="2696"/>
        <pc:sldMkLst>
          <pc:docMk/>
          <pc:sldMk cId="2508653953" sldId="272"/>
        </pc:sldMkLst>
        <pc:spChg chg="mod">
          <ac:chgData name="Mike Giuffrida" userId="9be38ee6-c9b0-4d31-b29c-b449512db594" providerId="ADAL" clId="{C8AA788D-9216-403B-B19D-A1C84381CC27}" dt="2023-04-07T13:53:13.389" v="1040" actId="20577"/>
          <ac:spMkLst>
            <pc:docMk/>
            <pc:sldMk cId="2508653953" sldId="272"/>
            <ac:spMk id="2" creationId="{7675B863-D78B-07BC-1449-3CA5F1ADE1C8}"/>
          </ac:spMkLst>
        </pc:spChg>
        <pc:spChg chg="mod">
          <ac:chgData name="Mike Giuffrida" userId="9be38ee6-c9b0-4d31-b29c-b449512db594" providerId="ADAL" clId="{C8AA788D-9216-403B-B19D-A1C84381CC27}" dt="2023-04-07T13:56:06.542" v="1141" actId="21"/>
          <ac:spMkLst>
            <pc:docMk/>
            <pc:sldMk cId="2508653953" sldId="272"/>
            <ac:spMk id="3" creationId="{8B9EA67B-0631-AB85-5E8C-C377BCD98867}"/>
          </ac:spMkLst>
        </pc:spChg>
      </pc:sldChg>
      <pc:sldChg chg="modSp new mod">
        <pc:chgData name="Mike Giuffrida" userId="9be38ee6-c9b0-4d31-b29c-b449512db594" providerId="ADAL" clId="{C8AA788D-9216-403B-B19D-A1C84381CC27}" dt="2023-04-07T13:59:19.435" v="1278" actId="20577"/>
        <pc:sldMkLst>
          <pc:docMk/>
          <pc:sldMk cId="2392593873" sldId="273"/>
        </pc:sldMkLst>
        <pc:spChg chg="mod">
          <ac:chgData name="Mike Giuffrida" userId="9be38ee6-c9b0-4d31-b29c-b449512db594" providerId="ADAL" clId="{C8AA788D-9216-403B-B19D-A1C84381CC27}" dt="2023-04-07T13:59:19.435" v="1278" actId="20577"/>
          <ac:spMkLst>
            <pc:docMk/>
            <pc:sldMk cId="2392593873" sldId="273"/>
            <ac:spMk id="2" creationId="{1F161F1F-C563-6AEB-53F9-72BA2002C51D}"/>
          </ac:spMkLst>
        </pc:spChg>
        <pc:spChg chg="mod">
          <ac:chgData name="Mike Giuffrida" userId="9be38ee6-c9b0-4d31-b29c-b449512db594" providerId="ADAL" clId="{C8AA788D-9216-403B-B19D-A1C84381CC27}" dt="2023-04-07T13:59:10.778" v="1247"/>
          <ac:spMkLst>
            <pc:docMk/>
            <pc:sldMk cId="2392593873" sldId="273"/>
            <ac:spMk id="3" creationId="{AE2AE99D-3E44-9060-C9E5-D97368BC48C5}"/>
          </ac:spMkLst>
        </pc:spChg>
      </pc:sldChg>
      <pc:sldChg chg="delSp modSp add mod setBg delDesignElem">
        <pc:chgData name="Mike Giuffrida" userId="9be38ee6-c9b0-4d31-b29c-b449512db594" providerId="ADAL" clId="{C8AA788D-9216-403B-B19D-A1C84381CC27}" dt="2023-04-07T14:47:53.649" v="1332" actId="1076"/>
        <pc:sldMkLst>
          <pc:docMk/>
          <pc:sldMk cId="305857362" sldId="291"/>
        </pc:sldMkLst>
        <pc:spChg chg="mod">
          <ac:chgData name="Mike Giuffrida" userId="9be38ee6-c9b0-4d31-b29c-b449512db594" providerId="ADAL" clId="{C8AA788D-9216-403B-B19D-A1C84381CC27}" dt="2023-04-07T13:59:05.802" v="1244" actId="21"/>
          <ac:spMkLst>
            <pc:docMk/>
            <pc:sldMk cId="305857362" sldId="291"/>
            <ac:spMk id="2" creationId="{7457F06B-243E-6C3A-A685-8B2726CBBD88}"/>
          </ac:spMkLst>
        </pc:spChg>
        <pc:spChg chg="mod">
          <ac:chgData name="Mike Giuffrida" userId="9be38ee6-c9b0-4d31-b29c-b449512db594" providerId="ADAL" clId="{C8AA788D-9216-403B-B19D-A1C84381CC27}" dt="2023-04-07T14:47:36.380" v="1331" actId="27636"/>
          <ac:spMkLst>
            <pc:docMk/>
            <pc:sldMk cId="305857362" sldId="291"/>
            <ac:spMk id="8" creationId="{F6CE38D7-13CE-F260-A315-060915343E86}"/>
          </ac:spMkLst>
        </pc:spChg>
        <pc:spChg chg="del">
          <ac:chgData name="Mike Giuffrida" userId="9be38ee6-c9b0-4d31-b29c-b449512db594" providerId="ADAL" clId="{C8AA788D-9216-403B-B19D-A1C84381CC27}" dt="2023-04-07T13:57:49.226" v="1145"/>
          <ac:spMkLst>
            <pc:docMk/>
            <pc:sldMk cId="305857362" sldId="291"/>
            <ac:spMk id="11" creationId="{B95B9BA8-1D69-4796-85F5-B6D0BD52354B}"/>
          </ac:spMkLst>
        </pc:spChg>
        <pc:picChg chg="mod">
          <ac:chgData name="Mike Giuffrida" userId="9be38ee6-c9b0-4d31-b29c-b449512db594" providerId="ADAL" clId="{C8AA788D-9216-403B-B19D-A1C84381CC27}" dt="2023-04-07T14:47:53.649" v="1332" actId="1076"/>
          <ac:picMkLst>
            <pc:docMk/>
            <pc:sldMk cId="305857362" sldId="291"/>
            <ac:picMk id="4" creationId="{13283BC6-5771-BC21-FBFE-676D9A00815F}"/>
          </ac:picMkLst>
        </pc:picChg>
      </pc:sldChg>
      <pc:sldChg chg="modSp mod">
        <pc:chgData name="Mike Giuffrida" userId="9be38ee6-c9b0-4d31-b29c-b449512db594" providerId="ADAL" clId="{C8AA788D-9216-403B-B19D-A1C84381CC27}" dt="2023-04-18T14:55:18.239" v="1353" actId="5793"/>
        <pc:sldMkLst>
          <pc:docMk/>
          <pc:sldMk cId="2480223340" sldId="298"/>
        </pc:sldMkLst>
        <pc:spChg chg="mod">
          <ac:chgData name="Mike Giuffrida" userId="9be38ee6-c9b0-4d31-b29c-b449512db594" providerId="ADAL" clId="{C8AA788D-9216-403B-B19D-A1C84381CC27}" dt="2023-04-18T14:55:18.239" v="1353" actId="5793"/>
          <ac:spMkLst>
            <pc:docMk/>
            <pc:sldMk cId="2480223340" sldId="298"/>
            <ac:spMk id="3" creationId="{AA85819D-781B-0585-AE8F-6E19845E8045}"/>
          </ac:spMkLst>
        </pc:spChg>
      </pc:sldChg>
    </pc:docChg>
  </pc:docChgLst>
  <pc:docChgLst>
    <pc:chgData name="Terri Tupper" userId="S::ttupper@addressthehomeless.org::cba880ae-6a5b-47e4-adb4-11af626a1d16" providerId="AD" clId="Web-{183FF86F-2573-9FC2-A54D-5DE6E4C28D27}"/>
    <pc:docChg chg="modSld">
      <pc:chgData name="Terri Tupper" userId="S::ttupper@addressthehomeless.org::cba880ae-6a5b-47e4-adb4-11af626a1d16" providerId="AD" clId="Web-{183FF86F-2573-9FC2-A54D-5DE6E4C28D27}" dt="2023-04-20T18:52:49.003" v="5"/>
      <pc:docMkLst>
        <pc:docMk/>
      </pc:docMkLst>
      <pc:sldChg chg="modNotes">
        <pc:chgData name="Terri Tupper" userId="S::ttupper@addressthehomeless.org::cba880ae-6a5b-47e4-adb4-11af626a1d16" providerId="AD" clId="Web-{183FF86F-2573-9FC2-A54D-5DE6E4C28D27}" dt="2023-04-20T18:52:49.003" v="5"/>
        <pc:sldMkLst>
          <pc:docMk/>
          <pc:sldMk cId="1056463594" sldId="295"/>
        </pc:sldMkLst>
      </pc:sldChg>
      <pc:sldChg chg="modNotes">
        <pc:chgData name="Terri Tupper" userId="S::ttupper@addressthehomeless.org::cba880ae-6a5b-47e4-adb4-11af626a1d16" providerId="AD" clId="Web-{183FF86F-2573-9FC2-A54D-5DE6E4C28D27}" dt="2023-04-20T13:21:11.859" v="0"/>
        <pc:sldMkLst>
          <pc:docMk/>
          <pc:sldMk cId="3855049023" sldId="307"/>
        </pc:sldMkLst>
      </pc:sldChg>
    </pc:docChg>
  </pc:docChgLst>
  <pc:docChgLst>
    <pc:chgData name="Al Licata" userId="81bc7fc2-0fb8-47d1-82e2-b691fe88edbc" providerId="ADAL" clId="{E4A55776-BAEC-4041-B906-0C6165B11E09}"/>
    <pc:docChg chg="undo custSel addSld delSld modSld sldOrd">
      <pc:chgData name="Al Licata" userId="81bc7fc2-0fb8-47d1-82e2-b691fe88edbc" providerId="ADAL" clId="{E4A55776-BAEC-4041-B906-0C6165B11E09}" dt="2023-04-20T20:41:44.531" v="8629" actId="20577"/>
      <pc:docMkLst>
        <pc:docMk/>
      </pc:docMkLst>
      <pc:sldChg chg="addSp delSp modSp mod modMedia setBg delAnim setClrOvrMap">
        <pc:chgData name="Al Licata" userId="81bc7fc2-0fb8-47d1-82e2-b691fe88edbc" providerId="ADAL" clId="{E4A55776-BAEC-4041-B906-0C6165B11E09}" dt="2023-04-20T20:41:44.531" v="8629" actId="20577"/>
        <pc:sldMkLst>
          <pc:docMk/>
          <pc:sldMk cId="3523104028" sldId="256"/>
        </pc:sldMkLst>
        <pc:spChg chg="mod">
          <ac:chgData name="Al Licata" userId="81bc7fc2-0fb8-47d1-82e2-b691fe88edbc" providerId="ADAL" clId="{E4A55776-BAEC-4041-B906-0C6165B11E09}" dt="2023-04-20T20:41:44.531" v="8629" actId="20577"/>
          <ac:spMkLst>
            <pc:docMk/>
            <pc:sldMk cId="3523104028" sldId="256"/>
            <ac:spMk id="2" creationId="{0E900A3D-ADDF-E4E1-04AF-99910D0D0260}"/>
          </ac:spMkLst>
        </pc:spChg>
        <pc:spChg chg="mod">
          <ac:chgData name="Al Licata" userId="81bc7fc2-0fb8-47d1-82e2-b691fe88edbc" providerId="ADAL" clId="{E4A55776-BAEC-4041-B906-0C6165B11E09}" dt="2023-04-18T14:59:38.290" v="3909" actId="26606"/>
          <ac:spMkLst>
            <pc:docMk/>
            <pc:sldMk cId="3523104028" sldId="256"/>
            <ac:spMk id="3" creationId="{6E4B2A34-8489-730E-35BF-33B5889253D9}"/>
          </ac:spMkLst>
        </pc:spChg>
        <pc:spChg chg="add del">
          <ac:chgData name="Al Licata" userId="81bc7fc2-0fb8-47d1-82e2-b691fe88edbc" providerId="ADAL" clId="{E4A55776-BAEC-4041-B906-0C6165B11E09}" dt="2023-04-18T14:59:35.520" v="3906" actId="26606"/>
          <ac:spMkLst>
            <pc:docMk/>
            <pc:sldMk cId="3523104028" sldId="256"/>
            <ac:spMk id="9" creationId="{C1DD1A8A-57D5-4A81-AD04-532B043C5611}"/>
          </ac:spMkLst>
        </pc:spChg>
        <pc:spChg chg="add del">
          <ac:chgData name="Al Licata" userId="81bc7fc2-0fb8-47d1-82e2-b691fe88edbc" providerId="ADAL" clId="{E4A55776-BAEC-4041-B906-0C6165B11E09}" dt="2023-04-18T14:59:35.520" v="3906" actId="26606"/>
          <ac:spMkLst>
            <pc:docMk/>
            <pc:sldMk cId="3523104028" sldId="256"/>
            <ac:spMk id="11" creationId="{007891EC-4501-44ED-A8C8-B11B6DB767AB}"/>
          </ac:spMkLst>
        </pc:spChg>
        <pc:spChg chg="add del">
          <ac:chgData name="Al Licata" userId="81bc7fc2-0fb8-47d1-82e2-b691fe88edbc" providerId="ADAL" clId="{E4A55776-BAEC-4041-B906-0C6165B11E09}" dt="2023-04-18T14:59:38.290" v="3908" actId="26606"/>
          <ac:spMkLst>
            <pc:docMk/>
            <pc:sldMk cId="3523104028" sldId="256"/>
            <ac:spMk id="13" creationId="{71B2258F-86CA-4D4D-8270-BC05FCDEBFB3}"/>
          </ac:spMkLst>
        </pc:spChg>
        <pc:spChg chg="add">
          <ac:chgData name="Al Licata" userId="81bc7fc2-0fb8-47d1-82e2-b691fe88edbc" providerId="ADAL" clId="{E4A55776-BAEC-4041-B906-0C6165B11E09}" dt="2023-04-18T14:59:38.290" v="3909" actId="26606"/>
          <ac:spMkLst>
            <pc:docMk/>
            <pc:sldMk cId="3523104028" sldId="256"/>
            <ac:spMk id="16" creationId="{9B7AD9F6-8CE7-4299-8FC6-328F4DCD3FF9}"/>
          </ac:spMkLst>
        </pc:spChg>
        <pc:spChg chg="add">
          <ac:chgData name="Al Licata" userId="81bc7fc2-0fb8-47d1-82e2-b691fe88edbc" providerId="ADAL" clId="{E4A55776-BAEC-4041-B906-0C6165B11E09}" dt="2023-04-18T14:59:38.290" v="3909" actId="26606"/>
          <ac:spMkLst>
            <pc:docMk/>
            <pc:sldMk cId="3523104028" sldId="256"/>
            <ac:spMk id="18" creationId="{F49775AF-8896-43EE-92C6-83497D6DC56F}"/>
          </ac:spMkLst>
        </pc:spChg>
        <pc:picChg chg="add del mod">
          <ac:chgData name="Al Licata" userId="81bc7fc2-0fb8-47d1-82e2-b691fe88edbc" providerId="ADAL" clId="{E4A55776-BAEC-4041-B906-0C6165B11E09}" dt="2023-04-18T14:59:35.520" v="3906" actId="26606"/>
          <ac:picMkLst>
            <pc:docMk/>
            <pc:sldMk cId="3523104028" sldId="256"/>
            <ac:picMk id="5" creationId="{D217D03E-D740-7FB1-8BD9-E28A825EF24E}"/>
          </ac:picMkLst>
        </pc:picChg>
        <pc:picChg chg="add del">
          <ac:chgData name="Al Licata" userId="81bc7fc2-0fb8-47d1-82e2-b691fe88edbc" providerId="ADAL" clId="{E4A55776-BAEC-4041-B906-0C6165B11E09}" dt="2023-04-18T14:59:38.290" v="3908" actId="26606"/>
          <ac:picMkLst>
            <pc:docMk/>
            <pc:sldMk cId="3523104028" sldId="256"/>
            <ac:picMk id="14" creationId="{6FF23653-6DF5-C957-8E1F-AC5DE8FC1D99}"/>
          </ac:picMkLst>
        </pc:picChg>
        <pc:picChg chg="add mod">
          <ac:chgData name="Al Licata" userId="81bc7fc2-0fb8-47d1-82e2-b691fe88edbc" providerId="ADAL" clId="{E4A55776-BAEC-4041-B906-0C6165B11E09}" dt="2023-04-18T15:31:09.219" v="3910" actId="27614"/>
          <ac:picMkLst>
            <pc:docMk/>
            <pc:sldMk cId="3523104028" sldId="256"/>
            <ac:picMk id="17" creationId="{48F7D475-5373-1BCD-61F9-D354970CB87C}"/>
          </ac:picMkLst>
        </pc:picChg>
      </pc:sldChg>
      <pc:sldChg chg="modNotesTx">
        <pc:chgData name="Al Licata" userId="81bc7fc2-0fb8-47d1-82e2-b691fe88edbc" providerId="ADAL" clId="{E4A55776-BAEC-4041-B906-0C6165B11E09}" dt="2023-04-18T16:29:15.728" v="5362" actId="20577"/>
        <pc:sldMkLst>
          <pc:docMk/>
          <pc:sldMk cId="1581580409" sldId="257"/>
        </pc:sldMkLst>
      </pc:sldChg>
      <pc:sldChg chg="addSp delSp modSp mod setBg modNotesTx">
        <pc:chgData name="Al Licata" userId="81bc7fc2-0fb8-47d1-82e2-b691fe88edbc" providerId="ADAL" clId="{E4A55776-BAEC-4041-B906-0C6165B11E09}" dt="2023-04-18T16:38:45.737" v="5659" actId="20577"/>
        <pc:sldMkLst>
          <pc:docMk/>
          <pc:sldMk cId="3189561784" sldId="258"/>
        </pc:sldMkLst>
        <pc:spChg chg="mod">
          <ac:chgData name="Al Licata" userId="81bc7fc2-0fb8-47d1-82e2-b691fe88edbc" providerId="ADAL" clId="{E4A55776-BAEC-4041-B906-0C6165B11E09}" dt="2023-04-17T23:57:44.904" v="2882" actId="26606"/>
          <ac:spMkLst>
            <pc:docMk/>
            <pc:sldMk cId="3189561784" sldId="258"/>
            <ac:spMk id="2" creationId="{28F12248-8E1B-BC69-9FD3-8A8E433154A5}"/>
          </ac:spMkLst>
        </pc:spChg>
        <pc:spChg chg="del mod">
          <ac:chgData name="Al Licata" userId="81bc7fc2-0fb8-47d1-82e2-b691fe88edbc" providerId="ADAL" clId="{E4A55776-BAEC-4041-B906-0C6165B11E09}" dt="2023-04-17T23:57:44.904" v="2882" actId="26606"/>
          <ac:spMkLst>
            <pc:docMk/>
            <pc:sldMk cId="3189561784" sldId="258"/>
            <ac:spMk id="3" creationId="{D06AE8D1-7CCB-2799-A29E-BA43EEFE7C7B}"/>
          </ac:spMkLst>
        </pc:spChg>
        <pc:spChg chg="add">
          <ac:chgData name="Al Licata" userId="81bc7fc2-0fb8-47d1-82e2-b691fe88edbc" providerId="ADAL" clId="{E4A55776-BAEC-4041-B906-0C6165B11E09}" dt="2023-04-17T23:57:44.904" v="2882" actId="26606"/>
          <ac:spMkLst>
            <pc:docMk/>
            <pc:sldMk cId="3189561784" sldId="258"/>
            <ac:spMk id="9" creationId="{2E442304-DDBD-4F7B-8017-36BCC863FB40}"/>
          </ac:spMkLst>
        </pc:spChg>
        <pc:spChg chg="add">
          <ac:chgData name="Al Licata" userId="81bc7fc2-0fb8-47d1-82e2-b691fe88edbc" providerId="ADAL" clId="{E4A55776-BAEC-4041-B906-0C6165B11E09}" dt="2023-04-17T23:57:44.904" v="2882" actId="26606"/>
          <ac:spMkLst>
            <pc:docMk/>
            <pc:sldMk cId="3189561784" sldId="258"/>
            <ac:spMk id="11" creationId="{5E107275-3853-46FD-A241-DE4355A42675}"/>
          </ac:spMkLst>
        </pc:spChg>
        <pc:graphicFrameChg chg="add mod">
          <ac:chgData name="Al Licata" userId="81bc7fc2-0fb8-47d1-82e2-b691fe88edbc" providerId="ADAL" clId="{E4A55776-BAEC-4041-B906-0C6165B11E09}" dt="2023-04-17T23:58:00.857" v="2887" actId="20577"/>
          <ac:graphicFrameMkLst>
            <pc:docMk/>
            <pc:sldMk cId="3189561784" sldId="258"/>
            <ac:graphicFrameMk id="5" creationId="{911D24BA-A4E7-ECB1-E084-6910E86F3211}"/>
          </ac:graphicFrameMkLst>
        </pc:graphicFrameChg>
      </pc:sldChg>
      <pc:sldChg chg="del">
        <pc:chgData name="Al Licata" userId="81bc7fc2-0fb8-47d1-82e2-b691fe88edbc" providerId="ADAL" clId="{E4A55776-BAEC-4041-B906-0C6165B11E09}" dt="2023-04-18T14:39:07.926" v="3571" actId="47"/>
        <pc:sldMkLst>
          <pc:docMk/>
          <pc:sldMk cId="4185257238" sldId="259"/>
        </pc:sldMkLst>
      </pc:sldChg>
      <pc:sldChg chg="del">
        <pc:chgData name="Al Licata" userId="81bc7fc2-0fb8-47d1-82e2-b691fe88edbc" providerId="ADAL" clId="{E4A55776-BAEC-4041-B906-0C6165B11E09}" dt="2023-04-18T14:39:07.926" v="3571" actId="47"/>
        <pc:sldMkLst>
          <pc:docMk/>
          <pc:sldMk cId="3735250473" sldId="260"/>
        </pc:sldMkLst>
      </pc:sldChg>
      <pc:sldChg chg="addSp delSp modSp del mod setBg modClrScheme chgLayout">
        <pc:chgData name="Al Licata" userId="81bc7fc2-0fb8-47d1-82e2-b691fe88edbc" providerId="ADAL" clId="{E4A55776-BAEC-4041-B906-0C6165B11E09}" dt="2023-04-18T16:39:08.576" v="5686" actId="47"/>
        <pc:sldMkLst>
          <pc:docMk/>
          <pc:sldMk cId="2263391610" sldId="261"/>
        </pc:sldMkLst>
        <pc:spChg chg="mod ord">
          <ac:chgData name="Al Licata" userId="81bc7fc2-0fb8-47d1-82e2-b691fe88edbc" providerId="ADAL" clId="{E4A55776-BAEC-4041-B906-0C6165B11E09}" dt="2023-04-18T14:55:10.415" v="3755" actId="26606"/>
          <ac:spMkLst>
            <pc:docMk/>
            <pc:sldMk cId="2263391610" sldId="261"/>
            <ac:spMk id="2" creationId="{FEC6FE3B-D0CD-ED14-F363-370BF16AAF9B}"/>
          </ac:spMkLst>
        </pc:spChg>
        <pc:spChg chg="del mod ord">
          <ac:chgData name="Al Licata" userId="81bc7fc2-0fb8-47d1-82e2-b691fe88edbc" providerId="ADAL" clId="{E4A55776-BAEC-4041-B906-0C6165B11E09}" dt="2023-04-18T14:54:47.567" v="3736" actId="700"/>
          <ac:spMkLst>
            <pc:docMk/>
            <pc:sldMk cId="2263391610" sldId="261"/>
            <ac:spMk id="3" creationId="{6E3BAD67-CA13-0CCB-6927-B5CED1D96E05}"/>
          </ac:spMkLst>
        </pc:spChg>
        <pc:spChg chg="add mod ord">
          <ac:chgData name="Al Licata" userId="81bc7fc2-0fb8-47d1-82e2-b691fe88edbc" providerId="ADAL" clId="{E4A55776-BAEC-4041-B906-0C6165B11E09}" dt="2023-04-18T14:55:10.415" v="3755" actId="26606"/>
          <ac:spMkLst>
            <pc:docMk/>
            <pc:sldMk cId="2263391610" sldId="261"/>
            <ac:spMk id="4" creationId="{169E11FC-6D28-C29C-4131-2918D09D2512}"/>
          </ac:spMkLst>
        </pc:spChg>
        <pc:spChg chg="add">
          <ac:chgData name="Al Licata" userId="81bc7fc2-0fb8-47d1-82e2-b691fe88edbc" providerId="ADAL" clId="{E4A55776-BAEC-4041-B906-0C6165B11E09}" dt="2023-04-18T14:55:10.415" v="3755" actId="26606"/>
          <ac:spMkLst>
            <pc:docMk/>
            <pc:sldMk cId="2263391610" sldId="261"/>
            <ac:spMk id="9" creationId="{943CAA20-3569-4189-9E48-239A229A86CA}"/>
          </ac:spMkLst>
        </pc:spChg>
        <pc:spChg chg="add">
          <ac:chgData name="Al Licata" userId="81bc7fc2-0fb8-47d1-82e2-b691fe88edbc" providerId="ADAL" clId="{E4A55776-BAEC-4041-B906-0C6165B11E09}" dt="2023-04-18T14:55:10.415" v="3755" actId="26606"/>
          <ac:spMkLst>
            <pc:docMk/>
            <pc:sldMk cId="2263391610" sldId="261"/>
            <ac:spMk id="11" creationId="{DA542B6D-E775-4832-91DC-2D20F857813A}"/>
          </ac:spMkLst>
        </pc:spChg>
      </pc:sldChg>
      <pc:sldChg chg="modSp del mod">
        <pc:chgData name="Al Licata" userId="81bc7fc2-0fb8-47d1-82e2-b691fe88edbc" providerId="ADAL" clId="{E4A55776-BAEC-4041-B906-0C6165B11E09}" dt="2023-04-17T20:13:29.854" v="257" actId="47"/>
        <pc:sldMkLst>
          <pc:docMk/>
          <pc:sldMk cId="387370394" sldId="262"/>
        </pc:sldMkLst>
        <pc:spChg chg="mod">
          <ac:chgData name="Al Licata" userId="81bc7fc2-0fb8-47d1-82e2-b691fe88edbc" providerId="ADAL" clId="{E4A55776-BAEC-4041-B906-0C6165B11E09}" dt="2023-04-17T19:44:13.468" v="242" actId="27636"/>
          <ac:spMkLst>
            <pc:docMk/>
            <pc:sldMk cId="387370394" sldId="262"/>
            <ac:spMk id="3" creationId="{BEFC319F-B03F-3947-DE45-90C25BC1561B}"/>
          </ac:spMkLst>
        </pc:spChg>
      </pc:sldChg>
      <pc:sldChg chg="addSp delSp modSp mod setBg modNotesTx">
        <pc:chgData name="Al Licata" userId="81bc7fc2-0fb8-47d1-82e2-b691fe88edbc" providerId="ADAL" clId="{E4A55776-BAEC-4041-B906-0C6165B11E09}" dt="2023-04-18T16:29:09.745" v="5354" actId="20577"/>
        <pc:sldMkLst>
          <pc:docMk/>
          <pc:sldMk cId="1255208599" sldId="263"/>
        </pc:sldMkLst>
        <pc:spChg chg="mod">
          <ac:chgData name="Al Licata" userId="81bc7fc2-0fb8-47d1-82e2-b691fe88edbc" providerId="ADAL" clId="{E4A55776-BAEC-4041-B906-0C6165B11E09}" dt="2023-04-17T22:18:24.355" v="1634" actId="26606"/>
          <ac:spMkLst>
            <pc:docMk/>
            <pc:sldMk cId="1255208599" sldId="263"/>
            <ac:spMk id="2" creationId="{E29EB582-9D03-2B2C-8EEE-C79DE1098A37}"/>
          </ac:spMkLst>
        </pc:spChg>
        <pc:spChg chg="add mod">
          <ac:chgData name="Al Licata" userId="81bc7fc2-0fb8-47d1-82e2-b691fe88edbc" providerId="ADAL" clId="{E4A55776-BAEC-4041-B906-0C6165B11E09}" dt="2023-04-17T22:18:28.629" v="1635"/>
          <ac:spMkLst>
            <pc:docMk/>
            <pc:sldMk cId="1255208599" sldId="263"/>
            <ac:spMk id="3" creationId="{6EA57515-7F9D-B3A9-0D57-8A93F825BF58}"/>
          </ac:spMkLst>
        </pc:spChg>
        <pc:spChg chg="del mod">
          <ac:chgData name="Al Licata" userId="81bc7fc2-0fb8-47d1-82e2-b691fe88edbc" providerId="ADAL" clId="{E4A55776-BAEC-4041-B906-0C6165B11E09}" dt="2023-04-17T22:18:14.026" v="1633" actId="21"/>
          <ac:spMkLst>
            <pc:docMk/>
            <pc:sldMk cId="1255208599" sldId="263"/>
            <ac:spMk id="6" creationId="{71637E60-301C-725F-32AF-5D7217410FA1}"/>
          </ac:spMkLst>
        </pc:spChg>
        <pc:spChg chg="add">
          <ac:chgData name="Al Licata" userId="81bc7fc2-0fb8-47d1-82e2-b691fe88edbc" providerId="ADAL" clId="{E4A55776-BAEC-4041-B906-0C6165B11E09}" dt="2023-04-17T22:18:24.355" v="1634" actId="26606"/>
          <ac:spMkLst>
            <pc:docMk/>
            <pc:sldMk cId="1255208599" sldId="263"/>
            <ac:spMk id="10" creationId="{665DBBEF-238B-476B-96AB-8AAC3224ECEA}"/>
          </ac:spMkLst>
        </pc:spChg>
        <pc:spChg chg="add">
          <ac:chgData name="Al Licata" userId="81bc7fc2-0fb8-47d1-82e2-b691fe88edbc" providerId="ADAL" clId="{E4A55776-BAEC-4041-B906-0C6165B11E09}" dt="2023-04-17T22:18:24.355" v="1634" actId="26606"/>
          <ac:spMkLst>
            <pc:docMk/>
            <pc:sldMk cId="1255208599" sldId="263"/>
            <ac:spMk id="12" creationId="{3FCFB1DE-0B7E-48CC-BA90-B2AB0889F9D6}"/>
          </ac:spMkLst>
        </pc:spChg>
        <pc:picChg chg="mod">
          <ac:chgData name="Al Licata" userId="81bc7fc2-0fb8-47d1-82e2-b691fe88edbc" providerId="ADAL" clId="{E4A55776-BAEC-4041-B906-0C6165B11E09}" dt="2023-04-17T22:18:24.355" v="1634" actId="26606"/>
          <ac:picMkLst>
            <pc:docMk/>
            <pc:sldMk cId="1255208599" sldId="263"/>
            <ac:picMk id="5" creationId="{8160B9B5-6729-E2C9-C368-82C0BFED1461}"/>
          </ac:picMkLst>
        </pc:picChg>
      </pc:sldChg>
      <pc:sldChg chg="addSp delSp modSp mod setBg modNotesTx">
        <pc:chgData name="Al Licata" userId="81bc7fc2-0fb8-47d1-82e2-b691fe88edbc" providerId="ADAL" clId="{E4A55776-BAEC-4041-B906-0C6165B11E09}" dt="2023-04-18T17:46:40.507" v="6934" actId="1076"/>
        <pc:sldMkLst>
          <pc:docMk/>
          <pc:sldMk cId="4079117754" sldId="264"/>
        </pc:sldMkLst>
        <pc:spChg chg="mod">
          <ac:chgData name="Al Licata" userId="81bc7fc2-0fb8-47d1-82e2-b691fe88edbc" providerId="ADAL" clId="{E4A55776-BAEC-4041-B906-0C6165B11E09}" dt="2023-04-17T22:19:43.919" v="1703" actId="1076"/>
          <ac:spMkLst>
            <pc:docMk/>
            <pc:sldMk cId="4079117754" sldId="264"/>
            <ac:spMk id="2" creationId="{D25F8050-AB62-7EA9-A98F-07581C8C18CF}"/>
          </ac:spMkLst>
        </pc:spChg>
        <pc:spChg chg="del mod">
          <ac:chgData name="Al Licata" userId="81bc7fc2-0fb8-47d1-82e2-b691fe88edbc" providerId="ADAL" clId="{E4A55776-BAEC-4041-B906-0C6165B11E09}" dt="2023-04-17T22:18:54.005" v="1637" actId="26606"/>
          <ac:spMkLst>
            <pc:docMk/>
            <pc:sldMk cId="4079117754" sldId="264"/>
            <ac:spMk id="3" creationId="{132D154A-9AA5-EA6F-1B3D-7FA78AB0878D}"/>
          </ac:spMkLst>
        </pc:spChg>
        <pc:spChg chg="add mod">
          <ac:chgData name="Al Licata" userId="81bc7fc2-0fb8-47d1-82e2-b691fe88edbc" providerId="ADAL" clId="{E4A55776-BAEC-4041-B906-0C6165B11E09}" dt="2023-04-17T22:19:41.909" v="1702" actId="1076"/>
          <ac:spMkLst>
            <pc:docMk/>
            <pc:sldMk cId="4079117754" sldId="264"/>
            <ac:spMk id="4" creationId="{15E1EA25-93BD-436E-AC6F-3A097852DBF2}"/>
          </ac:spMkLst>
        </pc:spChg>
        <pc:spChg chg="add">
          <ac:chgData name="Al Licata" userId="81bc7fc2-0fb8-47d1-82e2-b691fe88edbc" providerId="ADAL" clId="{E4A55776-BAEC-4041-B906-0C6165B11E09}" dt="2023-04-17T22:19:03.138" v="1639" actId="26606"/>
          <ac:spMkLst>
            <pc:docMk/>
            <pc:sldMk cId="4079117754" sldId="264"/>
            <ac:spMk id="10" creationId="{955A2079-FA98-4876-80F0-72364A7D2EA4}"/>
          </ac:spMkLst>
        </pc:spChg>
        <pc:graphicFrameChg chg="add mod modGraphic">
          <ac:chgData name="Al Licata" userId="81bc7fc2-0fb8-47d1-82e2-b691fe88edbc" providerId="ADAL" clId="{E4A55776-BAEC-4041-B906-0C6165B11E09}" dt="2023-04-18T17:46:40.507" v="6934" actId="1076"/>
          <ac:graphicFrameMkLst>
            <pc:docMk/>
            <pc:sldMk cId="4079117754" sldId="264"/>
            <ac:graphicFrameMk id="5" creationId="{DE26ADEE-DCCB-3CCB-1FD7-F454B4AB7C38}"/>
          </ac:graphicFrameMkLst>
        </pc:graphicFrameChg>
      </pc:sldChg>
      <pc:sldChg chg="addSp delSp modSp mod ord modNotesTx">
        <pc:chgData name="Al Licata" userId="81bc7fc2-0fb8-47d1-82e2-b691fe88edbc" providerId="ADAL" clId="{E4A55776-BAEC-4041-B906-0C6165B11E09}" dt="2023-04-20T19:56:02.856" v="8476" actId="313"/>
        <pc:sldMkLst>
          <pc:docMk/>
          <pc:sldMk cId="734366540" sldId="265"/>
        </pc:sldMkLst>
        <pc:spChg chg="mod">
          <ac:chgData name="Al Licata" userId="81bc7fc2-0fb8-47d1-82e2-b691fe88edbc" providerId="ADAL" clId="{E4A55776-BAEC-4041-B906-0C6165B11E09}" dt="2023-04-17T22:23:07.191" v="1760" actId="20577"/>
          <ac:spMkLst>
            <pc:docMk/>
            <pc:sldMk cId="734366540" sldId="265"/>
            <ac:spMk id="2" creationId="{4883E511-E530-2E17-324D-E06A76EB8EF3}"/>
          </ac:spMkLst>
        </pc:spChg>
        <pc:spChg chg="del">
          <ac:chgData name="Al Licata" userId="81bc7fc2-0fb8-47d1-82e2-b691fe88edbc" providerId="ADAL" clId="{E4A55776-BAEC-4041-B906-0C6165B11E09}" dt="2023-04-17T22:23:23.119" v="1761" actId="26606"/>
          <ac:spMkLst>
            <pc:docMk/>
            <pc:sldMk cId="734366540" sldId="265"/>
            <ac:spMk id="3" creationId="{31574EDC-8C0A-0D6B-85AE-979290B9B736}"/>
          </ac:spMkLst>
        </pc:spChg>
        <pc:graphicFrameChg chg="add mod">
          <ac:chgData name="Al Licata" userId="81bc7fc2-0fb8-47d1-82e2-b691fe88edbc" providerId="ADAL" clId="{E4A55776-BAEC-4041-B906-0C6165B11E09}" dt="2023-04-18T17:47:18.091" v="6944" actId="478"/>
          <ac:graphicFrameMkLst>
            <pc:docMk/>
            <pc:sldMk cId="734366540" sldId="265"/>
            <ac:graphicFrameMk id="5" creationId="{CCE4726B-962B-9F2D-C127-AFA1358BAC18}"/>
          </ac:graphicFrameMkLst>
        </pc:graphicFrameChg>
      </pc:sldChg>
      <pc:sldChg chg="addSp delSp modSp mod setBg modNotesTx">
        <pc:chgData name="Al Licata" userId="81bc7fc2-0fb8-47d1-82e2-b691fe88edbc" providerId="ADAL" clId="{E4A55776-BAEC-4041-B906-0C6165B11E09}" dt="2023-04-18T16:29:24.535" v="5372" actId="20577"/>
        <pc:sldMkLst>
          <pc:docMk/>
          <pc:sldMk cId="1382801648" sldId="266"/>
        </pc:sldMkLst>
        <pc:spChg chg="mod">
          <ac:chgData name="Al Licata" userId="81bc7fc2-0fb8-47d1-82e2-b691fe88edbc" providerId="ADAL" clId="{E4A55776-BAEC-4041-B906-0C6165B11E09}" dt="2023-04-17T22:22:32.443" v="1753" actId="26606"/>
          <ac:spMkLst>
            <pc:docMk/>
            <pc:sldMk cId="1382801648" sldId="266"/>
            <ac:spMk id="2" creationId="{87EC4545-57CB-BA46-A099-1C45BF445727}"/>
          </ac:spMkLst>
        </pc:spChg>
        <pc:spChg chg="add del">
          <ac:chgData name="Al Licata" userId="81bc7fc2-0fb8-47d1-82e2-b691fe88edbc" providerId="ADAL" clId="{E4A55776-BAEC-4041-B906-0C6165B11E09}" dt="2023-04-17T22:21:23.201" v="1738" actId="26606"/>
          <ac:spMkLst>
            <pc:docMk/>
            <pc:sldMk cId="1382801648" sldId="266"/>
            <ac:spMk id="9" creationId="{C0EED29A-B084-CBEE-B886-E16705E1721F}"/>
          </ac:spMkLst>
        </pc:spChg>
        <pc:spChg chg="add del">
          <ac:chgData name="Al Licata" userId="81bc7fc2-0fb8-47d1-82e2-b691fe88edbc" providerId="ADAL" clId="{E4A55776-BAEC-4041-B906-0C6165B11E09}" dt="2023-04-17T22:21:23.201" v="1738" actId="26606"/>
          <ac:spMkLst>
            <pc:docMk/>
            <pc:sldMk cId="1382801648" sldId="266"/>
            <ac:spMk id="12" creationId="{D009D6D5-DAC2-4A8B-A17A-E206B9012D09}"/>
          </ac:spMkLst>
        </pc:spChg>
        <pc:spChg chg="add del">
          <ac:chgData name="Al Licata" userId="81bc7fc2-0fb8-47d1-82e2-b691fe88edbc" providerId="ADAL" clId="{E4A55776-BAEC-4041-B906-0C6165B11E09}" dt="2023-04-17T22:21:23.196" v="1737" actId="26606"/>
          <ac:spMkLst>
            <pc:docMk/>
            <pc:sldMk cId="1382801648" sldId="266"/>
            <ac:spMk id="17" creationId="{91DC6ABD-215C-4EA8-A483-CEF5B99AB385}"/>
          </ac:spMkLst>
        </pc:spChg>
        <pc:spChg chg="add del">
          <ac:chgData name="Al Licata" userId="81bc7fc2-0fb8-47d1-82e2-b691fe88edbc" providerId="ADAL" clId="{E4A55776-BAEC-4041-B906-0C6165B11E09}" dt="2023-04-17T22:21:23.196" v="1737" actId="26606"/>
          <ac:spMkLst>
            <pc:docMk/>
            <pc:sldMk cId="1382801648" sldId="266"/>
            <ac:spMk id="23" creationId="{04357C93-F0CB-4A1C-8F77-4E9063789819}"/>
          </ac:spMkLst>
        </pc:spChg>
        <pc:spChg chg="add del">
          <ac:chgData name="Al Licata" userId="81bc7fc2-0fb8-47d1-82e2-b691fe88edbc" providerId="ADAL" clId="{E4A55776-BAEC-4041-B906-0C6165B11E09}" dt="2023-04-17T22:22:32.443" v="1753" actId="26606"/>
          <ac:spMkLst>
            <pc:docMk/>
            <pc:sldMk cId="1382801648" sldId="266"/>
            <ac:spMk id="25" creationId="{D1D34770-47A8-402C-AF23-2B653F2D88C1}"/>
          </ac:spMkLst>
        </pc:spChg>
        <pc:spChg chg="add del">
          <ac:chgData name="Al Licata" userId="81bc7fc2-0fb8-47d1-82e2-b691fe88edbc" providerId="ADAL" clId="{E4A55776-BAEC-4041-B906-0C6165B11E09}" dt="2023-04-17T22:22:32.443" v="1753" actId="26606"/>
          <ac:spMkLst>
            <pc:docMk/>
            <pc:sldMk cId="1382801648" sldId="266"/>
            <ac:spMk id="26" creationId="{C0EED29A-B084-CBEE-B886-E16705E1721F}"/>
          </ac:spMkLst>
        </pc:spChg>
        <pc:spChg chg="add">
          <ac:chgData name="Al Licata" userId="81bc7fc2-0fb8-47d1-82e2-b691fe88edbc" providerId="ADAL" clId="{E4A55776-BAEC-4041-B906-0C6165B11E09}" dt="2023-04-17T22:22:32.443" v="1753" actId="26606"/>
          <ac:spMkLst>
            <pc:docMk/>
            <pc:sldMk cId="1382801648" sldId="266"/>
            <ac:spMk id="31" creationId="{47942995-B07F-4636-9A06-C6A104B260A8}"/>
          </ac:spMkLst>
        </pc:spChg>
        <pc:spChg chg="add">
          <ac:chgData name="Al Licata" userId="81bc7fc2-0fb8-47d1-82e2-b691fe88edbc" providerId="ADAL" clId="{E4A55776-BAEC-4041-B906-0C6165B11E09}" dt="2023-04-17T22:22:32.443" v="1753" actId="26606"/>
          <ac:spMkLst>
            <pc:docMk/>
            <pc:sldMk cId="1382801648" sldId="266"/>
            <ac:spMk id="38" creationId="{B81933D1-5615-42C7-9C0B-4EB7105CCE2D}"/>
          </ac:spMkLst>
        </pc:spChg>
        <pc:spChg chg="add">
          <ac:chgData name="Al Licata" userId="81bc7fc2-0fb8-47d1-82e2-b691fe88edbc" providerId="ADAL" clId="{E4A55776-BAEC-4041-B906-0C6165B11E09}" dt="2023-04-17T22:22:32.443" v="1753" actId="26606"/>
          <ac:spMkLst>
            <pc:docMk/>
            <pc:sldMk cId="1382801648" sldId="266"/>
            <ac:spMk id="40" creationId="{19C9EAEA-39D0-4B0E-A0EB-51E7B26740B1}"/>
          </ac:spMkLst>
        </pc:spChg>
        <pc:grpChg chg="add del">
          <ac:chgData name="Al Licata" userId="81bc7fc2-0fb8-47d1-82e2-b691fe88edbc" providerId="ADAL" clId="{E4A55776-BAEC-4041-B906-0C6165B11E09}" dt="2023-04-17T22:21:23.196" v="1737" actId="26606"/>
          <ac:grpSpMkLst>
            <pc:docMk/>
            <pc:sldMk cId="1382801648" sldId="266"/>
            <ac:grpSpMk id="19" creationId="{3AF6A671-C637-4547-85F4-51B6D1881399}"/>
          </ac:grpSpMkLst>
        </pc:grpChg>
        <pc:grpChg chg="add">
          <ac:chgData name="Al Licata" userId="81bc7fc2-0fb8-47d1-82e2-b691fe88edbc" providerId="ADAL" clId="{E4A55776-BAEC-4041-B906-0C6165B11E09}" dt="2023-04-17T22:22:32.443" v="1753" actId="26606"/>
          <ac:grpSpMkLst>
            <pc:docMk/>
            <pc:sldMk cId="1382801648" sldId="266"/>
            <ac:grpSpMk id="33" creationId="{032D8612-31EB-44CF-A1D0-14FD4C705424}"/>
          </ac:grpSpMkLst>
        </pc:grpChg>
        <pc:picChg chg="mod modCrop">
          <ac:chgData name="Al Licata" userId="81bc7fc2-0fb8-47d1-82e2-b691fe88edbc" providerId="ADAL" clId="{E4A55776-BAEC-4041-B906-0C6165B11E09}" dt="2023-04-17T22:22:39.281" v="1755" actId="1076"/>
          <ac:picMkLst>
            <pc:docMk/>
            <pc:sldMk cId="1382801648" sldId="266"/>
            <ac:picMk id="5" creationId="{D6B29F2E-89CD-EC85-B745-0447AE053B49}"/>
          </ac:picMkLst>
        </pc:picChg>
      </pc:sldChg>
      <pc:sldChg chg="modSp del mod ord">
        <pc:chgData name="Al Licata" userId="81bc7fc2-0fb8-47d1-82e2-b691fe88edbc" providerId="ADAL" clId="{E4A55776-BAEC-4041-B906-0C6165B11E09}" dt="2023-04-17T20:31:31.996" v="775" actId="47"/>
        <pc:sldMkLst>
          <pc:docMk/>
          <pc:sldMk cId="1871913008" sldId="267"/>
        </pc:sldMkLst>
        <pc:spChg chg="mod">
          <ac:chgData name="Al Licata" userId="81bc7fc2-0fb8-47d1-82e2-b691fe88edbc" providerId="ADAL" clId="{E4A55776-BAEC-4041-B906-0C6165B11E09}" dt="2023-04-17T20:31:02.856" v="772" actId="21"/>
          <ac:spMkLst>
            <pc:docMk/>
            <pc:sldMk cId="1871913008" sldId="267"/>
            <ac:spMk id="3" creationId="{D0900EC1-910C-7063-8D4C-221A4589DFCA}"/>
          </ac:spMkLst>
        </pc:spChg>
      </pc:sldChg>
      <pc:sldChg chg="del ord">
        <pc:chgData name="Al Licata" userId="81bc7fc2-0fb8-47d1-82e2-b691fe88edbc" providerId="ADAL" clId="{E4A55776-BAEC-4041-B906-0C6165B11E09}" dt="2023-04-17T20:31:27.375" v="774" actId="47"/>
        <pc:sldMkLst>
          <pc:docMk/>
          <pc:sldMk cId="933218915" sldId="268"/>
        </pc:sldMkLst>
      </pc:sldChg>
      <pc:sldChg chg="modSp del mod modShow">
        <pc:chgData name="Al Licata" userId="81bc7fc2-0fb8-47d1-82e2-b691fe88edbc" providerId="ADAL" clId="{E4A55776-BAEC-4041-B906-0C6165B11E09}" dt="2023-04-18T17:49:20.919" v="7053" actId="47"/>
        <pc:sldMkLst>
          <pc:docMk/>
          <pc:sldMk cId="2791389553" sldId="269"/>
        </pc:sldMkLst>
        <pc:spChg chg="mod">
          <ac:chgData name="Al Licata" userId="81bc7fc2-0fb8-47d1-82e2-b691fe88edbc" providerId="ADAL" clId="{E4A55776-BAEC-4041-B906-0C6165B11E09}" dt="2023-04-17T22:41:54.303" v="2322" actId="1076"/>
          <ac:spMkLst>
            <pc:docMk/>
            <pc:sldMk cId="2791389553" sldId="269"/>
            <ac:spMk id="2" creationId="{478C31F4-EED5-E83F-575B-F52E3A43092A}"/>
          </ac:spMkLst>
        </pc:spChg>
        <pc:spChg chg="mod">
          <ac:chgData name="Al Licata" userId="81bc7fc2-0fb8-47d1-82e2-b691fe88edbc" providerId="ADAL" clId="{E4A55776-BAEC-4041-B906-0C6165B11E09}" dt="2023-04-17T22:42:13.686" v="2333" actId="27636"/>
          <ac:spMkLst>
            <pc:docMk/>
            <pc:sldMk cId="2791389553" sldId="269"/>
            <ac:spMk id="3" creationId="{68C00A5C-66F7-8AFB-9D0C-9BA08746DFBD}"/>
          </ac:spMkLst>
        </pc:spChg>
      </pc:sldChg>
      <pc:sldChg chg="modSp del mod modShow">
        <pc:chgData name="Al Licata" userId="81bc7fc2-0fb8-47d1-82e2-b691fe88edbc" providerId="ADAL" clId="{E4A55776-BAEC-4041-B906-0C6165B11E09}" dt="2023-04-18T17:49:20.919" v="7053" actId="47"/>
        <pc:sldMkLst>
          <pc:docMk/>
          <pc:sldMk cId="694504368" sldId="270"/>
        </pc:sldMkLst>
        <pc:spChg chg="mod">
          <ac:chgData name="Al Licata" userId="81bc7fc2-0fb8-47d1-82e2-b691fe88edbc" providerId="ADAL" clId="{E4A55776-BAEC-4041-B906-0C6165B11E09}" dt="2023-04-18T14:57:56.981" v="3831" actId="27636"/>
          <ac:spMkLst>
            <pc:docMk/>
            <pc:sldMk cId="694504368" sldId="270"/>
            <ac:spMk id="3" creationId="{84C9A279-602E-9324-5D95-1E5BC226EDC4}"/>
          </ac:spMkLst>
        </pc:spChg>
      </pc:sldChg>
      <pc:sldChg chg="addSp delSp modSp mod ord setBg modClrScheme setClrOvrMap chgLayout modNotesTx">
        <pc:chgData name="Al Licata" userId="81bc7fc2-0fb8-47d1-82e2-b691fe88edbc" providerId="ADAL" clId="{E4A55776-BAEC-4041-B906-0C6165B11E09}" dt="2023-04-18T17:50:26.149" v="7069" actId="115"/>
        <pc:sldMkLst>
          <pc:docMk/>
          <pc:sldMk cId="1354151265" sldId="271"/>
        </pc:sldMkLst>
        <pc:spChg chg="mod ord">
          <ac:chgData name="Al Licata" userId="81bc7fc2-0fb8-47d1-82e2-b691fe88edbc" providerId="ADAL" clId="{E4A55776-BAEC-4041-B906-0C6165B11E09}" dt="2023-04-17T22:31:05.367" v="2311" actId="26606"/>
          <ac:spMkLst>
            <pc:docMk/>
            <pc:sldMk cId="1354151265" sldId="271"/>
            <ac:spMk id="2" creationId="{88DD2586-47CC-A797-985B-2CFED98BBA11}"/>
          </ac:spMkLst>
        </pc:spChg>
        <pc:spChg chg="add del mod ord">
          <ac:chgData name="Al Licata" userId="81bc7fc2-0fb8-47d1-82e2-b691fe88edbc" providerId="ADAL" clId="{E4A55776-BAEC-4041-B906-0C6165B11E09}" dt="2023-04-17T22:31:05.383" v="2312" actId="26606"/>
          <ac:spMkLst>
            <pc:docMk/>
            <pc:sldMk cId="1354151265" sldId="271"/>
            <ac:spMk id="3" creationId="{D4B5B417-0B7F-D86E-76BF-3C2515FDA542}"/>
          </ac:spMkLst>
        </pc:spChg>
        <pc:spChg chg="add del mod ord">
          <ac:chgData name="Al Licata" userId="81bc7fc2-0fb8-47d1-82e2-b691fe88edbc" providerId="ADAL" clId="{E4A55776-BAEC-4041-B906-0C6165B11E09}" dt="2023-04-17T22:31:20.676" v="2314" actId="12084"/>
          <ac:spMkLst>
            <pc:docMk/>
            <pc:sldMk cId="1354151265" sldId="271"/>
            <ac:spMk id="4" creationId="{E5A62D4C-AD1F-6476-112C-C3F4968678F6}"/>
          </ac:spMkLst>
        </pc:spChg>
        <pc:spChg chg="add del">
          <ac:chgData name="Al Licata" userId="81bc7fc2-0fb8-47d1-82e2-b691fe88edbc" providerId="ADAL" clId="{E4A55776-BAEC-4041-B906-0C6165B11E09}" dt="2023-04-17T22:30:18.507" v="2299" actId="26606"/>
          <ac:spMkLst>
            <pc:docMk/>
            <pc:sldMk cId="1354151265" sldId="271"/>
            <ac:spMk id="8" creationId="{777A147A-9ED8-46B4-8660-1B3C2AA880B5}"/>
          </ac:spMkLst>
        </pc:spChg>
        <pc:spChg chg="add del">
          <ac:chgData name="Al Licata" userId="81bc7fc2-0fb8-47d1-82e2-b691fe88edbc" providerId="ADAL" clId="{E4A55776-BAEC-4041-B906-0C6165B11E09}" dt="2023-04-17T22:31:05.367" v="2311" actId="26606"/>
          <ac:spMkLst>
            <pc:docMk/>
            <pc:sldMk cId="1354151265" sldId="271"/>
            <ac:spMk id="9" creationId="{2A6B319F-86FE-4754-878E-06F0804D882B}"/>
          </ac:spMkLst>
        </pc:spChg>
        <pc:spChg chg="add del">
          <ac:chgData name="Al Licata" userId="81bc7fc2-0fb8-47d1-82e2-b691fe88edbc" providerId="ADAL" clId="{E4A55776-BAEC-4041-B906-0C6165B11E09}" dt="2023-04-17T22:30:18.507" v="2299" actId="26606"/>
          <ac:spMkLst>
            <pc:docMk/>
            <pc:sldMk cId="1354151265" sldId="271"/>
            <ac:spMk id="10" creationId="{5D6C15A0-C087-4593-8414-2B4EC1CDC3DE}"/>
          </ac:spMkLst>
        </pc:spChg>
        <pc:spChg chg="add del">
          <ac:chgData name="Al Licata" userId="81bc7fc2-0fb8-47d1-82e2-b691fe88edbc" providerId="ADAL" clId="{E4A55776-BAEC-4041-B906-0C6165B11E09}" dt="2023-04-17T22:31:05.367" v="2311" actId="26606"/>
          <ac:spMkLst>
            <pc:docMk/>
            <pc:sldMk cId="1354151265" sldId="271"/>
            <ac:spMk id="11" creationId="{DCF7D1B5-3477-499F-ACC5-2C8B07F4EDB3}"/>
          </ac:spMkLst>
        </pc:spChg>
        <pc:graphicFrameChg chg="add del">
          <ac:chgData name="Al Licata" userId="81bc7fc2-0fb8-47d1-82e2-b691fe88edbc" providerId="ADAL" clId="{E4A55776-BAEC-4041-B906-0C6165B11E09}" dt="2023-04-17T22:30:20.860" v="2301" actId="26606"/>
          <ac:graphicFrameMkLst>
            <pc:docMk/>
            <pc:sldMk cId="1354151265" sldId="271"/>
            <ac:graphicFrameMk id="5" creationId="{811B844C-32A5-08A0-45C4-AF44C737B837}"/>
          </ac:graphicFrameMkLst>
        </pc:graphicFrameChg>
        <pc:graphicFrameChg chg="add mod">
          <ac:chgData name="Al Licata" userId="81bc7fc2-0fb8-47d1-82e2-b691fe88edbc" providerId="ADAL" clId="{E4A55776-BAEC-4041-B906-0C6165B11E09}" dt="2023-04-18T17:50:26.149" v="7069" actId="115"/>
          <ac:graphicFrameMkLst>
            <pc:docMk/>
            <pc:sldMk cId="1354151265" sldId="271"/>
            <ac:graphicFrameMk id="6" creationId="{D7DCD6F4-D5E6-C9F7-7480-E0F38919BC86}"/>
          </ac:graphicFrameMkLst>
        </pc:graphicFrameChg>
        <pc:graphicFrameChg chg="add mod modGraphic">
          <ac:chgData name="Al Licata" userId="81bc7fc2-0fb8-47d1-82e2-b691fe88edbc" providerId="ADAL" clId="{E4A55776-BAEC-4041-B906-0C6165B11E09}" dt="2023-04-18T17:50:15.752" v="7065"/>
          <ac:graphicFrameMkLst>
            <pc:docMk/>
            <pc:sldMk cId="1354151265" sldId="271"/>
            <ac:graphicFrameMk id="7" creationId="{E2D8BA2D-C68C-2CDF-7B84-5748E13AB335}"/>
          </ac:graphicFrameMkLst>
        </pc:graphicFrameChg>
      </pc:sldChg>
      <pc:sldChg chg="modSp del mod">
        <pc:chgData name="Al Licata" userId="81bc7fc2-0fb8-47d1-82e2-b691fe88edbc" providerId="ADAL" clId="{E4A55776-BAEC-4041-B906-0C6165B11E09}" dt="2023-04-18T16:39:55.319" v="5696" actId="47"/>
        <pc:sldMkLst>
          <pc:docMk/>
          <pc:sldMk cId="2392593873" sldId="273"/>
        </pc:sldMkLst>
        <pc:spChg chg="mod">
          <ac:chgData name="Al Licata" userId="81bc7fc2-0fb8-47d1-82e2-b691fe88edbc" providerId="ADAL" clId="{E4A55776-BAEC-4041-B906-0C6165B11E09}" dt="2023-04-18T14:53:21.733" v="3720" actId="20577"/>
          <ac:spMkLst>
            <pc:docMk/>
            <pc:sldMk cId="2392593873" sldId="273"/>
            <ac:spMk id="3" creationId="{AE2AE99D-3E44-9060-C9E5-D97368BC48C5}"/>
          </ac:spMkLst>
        </pc:spChg>
      </pc:sldChg>
      <pc:sldChg chg="modSp mod ord modNotesTx">
        <pc:chgData name="Al Licata" userId="81bc7fc2-0fb8-47d1-82e2-b691fe88edbc" providerId="ADAL" clId="{E4A55776-BAEC-4041-B906-0C6165B11E09}" dt="2023-04-18T16:28:20.401" v="5278" actId="20577"/>
        <pc:sldMkLst>
          <pc:docMk/>
          <pc:sldMk cId="305857362" sldId="291"/>
        </pc:sldMkLst>
        <pc:spChg chg="mod">
          <ac:chgData name="Al Licata" userId="81bc7fc2-0fb8-47d1-82e2-b691fe88edbc" providerId="ADAL" clId="{E4A55776-BAEC-4041-B906-0C6165B11E09}" dt="2023-04-17T22:24:12.741" v="1803" actId="1076"/>
          <ac:spMkLst>
            <pc:docMk/>
            <pc:sldMk cId="305857362" sldId="291"/>
            <ac:spMk id="8" creationId="{F6CE38D7-13CE-F260-A315-060915343E86}"/>
          </ac:spMkLst>
        </pc:spChg>
      </pc:sldChg>
      <pc:sldChg chg="addSp delSp modSp new mod setBg modNotesTx">
        <pc:chgData name="Al Licata" userId="81bc7fc2-0fb8-47d1-82e2-b691fe88edbc" providerId="ADAL" clId="{E4A55776-BAEC-4041-B906-0C6165B11E09}" dt="2023-04-20T19:25:14.471" v="8220" actId="20577"/>
        <pc:sldMkLst>
          <pc:docMk/>
          <pc:sldMk cId="3410128245" sldId="292"/>
        </pc:sldMkLst>
        <pc:spChg chg="mod">
          <ac:chgData name="Al Licata" userId="81bc7fc2-0fb8-47d1-82e2-b691fe88edbc" providerId="ADAL" clId="{E4A55776-BAEC-4041-B906-0C6165B11E09}" dt="2023-04-20T19:25:14.471" v="8220" actId="20577"/>
          <ac:spMkLst>
            <pc:docMk/>
            <pc:sldMk cId="3410128245" sldId="292"/>
            <ac:spMk id="2" creationId="{B8CB9724-937D-C389-62C1-DCC721A93A43}"/>
          </ac:spMkLst>
        </pc:spChg>
        <pc:spChg chg="del mod">
          <ac:chgData name="Al Licata" userId="81bc7fc2-0fb8-47d1-82e2-b691fe88edbc" providerId="ADAL" clId="{E4A55776-BAEC-4041-B906-0C6165B11E09}" dt="2023-04-17T20:13:44.834" v="259" actId="26606"/>
          <ac:spMkLst>
            <pc:docMk/>
            <pc:sldMk cId="3410128245" sldId="292"/>
            <ac:spMk id="3" creationId="{194D9C9C-9F7C-CED0-9F3D-E6A02333F998}"/>
          </ac:spMkLst>
        </pc:spChg>
        <pc:spChg chg="add">
          <ac:chgData name="Al Licata" userId="81bc7fc2-0fb8-47d1-82e2-b691fe88edbc" providerId="ADAL" clId="{E4A55776-BAEC-4041-B906-0C6165B11E09}" dt="2023-04-17T20:13:44.834" v="259" actId="26606"/>
          <ac:spMkLst>
            <pc:docMk/>
            <pc:sldMk cId="3410128245" sldId="292"/>
            <ac:spMk id="9" creationId="{9D8233B0-41B5-4D9A-AEEC-13DB66A8C9B5}"/>
          </ac:spMkLst>
        </pc:spChg>
        <pc:spChg chg="add">
          <ac:chgData name="Al Licata" userId="81bc7fc2-0fb8-47d1-82e2-b691fe88edbc" providerId="ADAL" clId="{E4A55776-BAEC-4041-B906-0C6165B11E09}" dt="2023-04-17T20:13:44.834" v="259" actId="26606"/>
          <ac:spMkLst>
            <pc:docMk/>
            <pc:sldMk cId="3410128245" sldId="292"/>
            <ac:spMk id="15" creationId="{E659831F-0D9A-4C63-9EBB-8435B85A440F}"/>
          </ac:spMkLst>
        </pc:spChg>
        <pc:grpChg chg="add">
          <ac:chgData name="Al Licata" userId="81bc7fc2-0fb8-47d1-82e2-b691fe88edbc" providerId="ADAL" clId="{E4A55776-BAEC-4041-B906-0C6165B11E09}" dt="2023-04-17T20:13:44.834" v="259" actId="26606"/>
          <ac:grpSpMkLst>
            <pc:docMk/>
            <pc:sldMk cId="3410128245" sldId="292"/>
            <ac:grpSpMk id="11" creationId="{28FAF094-D087-493F-8DF9-A486C2D6BBAA}"/>
          </ac:grpSpMkLst>
        </pc:grpChg>
        <pc:graphicFrameChg chg="add mod">
          <ac:chgData name="Al Licata" userId="81bc7fc2-0fb8-47d1-82e2-b691fe88edbc" providerId="ADAL" clId="{E4A55776-BAEC-4041-B906-0C6165B11E09}" dt="2023-04-17T20:14:24.353" v="277" actId="20577"/>
          <ac:graphicFrameMkLst>
            <pc:docMk/>
            <pc:sldMk cId="3410128245" sldId="292"/>
            <ac:graphicFrameMk id="5" creationId="{BE67827A-83F5-4CEE-D14F-0D0B1321A550}"/>
          </ac:graphicFrameMkLst>
        </pc:graphicFrameChg>
      </pc:sldChg>
      <pc:sldChg chg="modSp new del mod">
        <pc:chgData name="Al Licata" userId="81bc7fc2-0fb8-47d1-82e2-b691fe88edbc" providerId="ADAL" clId="{E4A55776-BAEC-4041-B906-0C6165B11E09}" dt="2023-04-17T19:41:47.611" v="130" actId="47"/>
        <pc:sldMkLst>
          <pc:docMk/>
          <pc:sldMk cId="452437904" sldId="293"/>
        </pc:sldMkLst>
        <pc:spChg chg="mod">
          <ac:chgData name="Al Licata" userId="81bc7fc2-0fb8-47d1-82e2-b691fe88edbc" providerId="ADAL" clId="{E4A55776-BAEC-4041-B906-0C6165B11E09}" dt="2023-04-17T19:41:14.776" v="91" actId="20577"/>
          <ac:spMkLst>
            <pc:docMk/>
            <pc:sldMk cId="452437904" sldId="293"/>
            <ac:spMk id="2" creationId="{EF1E9DF6-A2E5-F9C7-D054-AF0604F3E819}"/>
          </ac:spMkLst>
        </pc:spChg>
      </pc:sldChg>
      <pc:sldChg chg="addSp delSp modSp new mod setBg modNotesTx">
        <pc:chgData name="Al Licata" userId="81bc7fc2-0fb8-47d1-82e2-b691fe88edbc" providerId="ADAL" clId="{E4A55776-BAEC-4041-B906-0C6165B11E09}" dt="2023-04-20T19:25:04.704" v="8219" actId="20577"/>
        <pc:sldMkLst>
          <pc:docMk/>
          <pc:sldMk cId="3847934371" sldId="293"/>
        </pc:sldMkLst>
        <pc:spChg chg="mod">
          <ac:chgData name="Al Licata" userId="81bc7fc2-0fb8-47d1-82e2-b691fe88edbc" providerId="ADAL" clId="{E4A55776-BAEC-4041-B906-0C6165B11E09}" dt="2023-04-20T19:25:04.704" v="8219" actId="20577"/>
          <ac:spMkLst>
            <pc:docMk/>
            <pc:sldMk cId="3847934371" sldId="293"/>
            <ac:spMk id="2" creationId="{5B193585-916F-1D80-1BEE-1F4A67E9D775}"/>
          </ac:spMkLst>
        </pc:spChg>
        <pc:spChg chg="mod">
          <ac:chgData name="Al Licata" userId="81bc7fc2-0fb8-47d1-82e2-b691fe88edbc" providerId="ADAL" clId="{E4A55776-BAEC-4041-B906-0C6165B11E09}" dt="2023-04-18T17:45:19.286" v="6914" actId="20577"/>
          <ac:spMkLst>
            <pc:docMk/>
            <pc:sldMk cId="3847934371" sldId="293"/>
            <ac:spMk id="3" creationId="{6B895B2D-2B01-AA39-ECD7-180E7869B8EE}"/>
          </ac:spMkLst>
        </pc:spChg>
        <pc:spChg chg="add mod">
          <ac:chgData name="Al Licata" userId="81bc7fc2-0fb8-47d1-82e2-b691fe88edbc" providerId="ADAL" clId="{E4A55776-BAEC-4041-B906-0C6165B11E09}" dt="2023-04-17T20:28:24.386" v="643" actId="1076"/>
          <ac:spMkLst>
            <pc:docMk/>
            <pc:sldMk cId="3847934371" sldId="293"/>
            <ac:spMk id="4" creationId="{27413D0D-DEAC-FD73-4730-81A676230F6D}"/>
          </ac:spMkLst>
        </pc:spChg>
        <pc:spChg chg="add del">
          <ac:chgData name="Al Licata" userId="81bc7fc2-0fb8-47d1-82e2-b691fe88edbc" providerId="ADAL" clId="{E4A55776-BAEC-4041-B906-0C6165B11E09}" dt="2023-04-17T20:25:58.666" v="624" actId="26606"/>
          <ac:spMkLst>
            <pc:docMk/>
            <pc:sldMk cId="3847934371" sldId="293"/>
            <ac:spMk id="9" creationId="{79BB35BC-D5C2-4C8B-A22A-A71E6191913B}"/>
          </ac:spMkLst>
        </pc:spChg>
        <pc:spChg chg="add">
          <ac:chgData name="Al Licata" userId="81bc7fc2-0fb8-47d1-82e2-b691fe88edbc" providerId="ADAL" clId="{E4A55776-BAEC-4041-B906-0C6165B11E09}" dt="2023-04-17T20:25:58.666" v="624" actId="26606"/>
          <ac:spMkLst>
            <pc:docMk/>
            <pc:sldMk cId="3847934371" sldId="293"/>
            <ac:spMk id="14" creationId="{45D37F4E-DDB4-456B-97E0-9937730A039F}"/>
          </ac:spMkLst>
        </pc:spChg>
        <pc:spChg chg="add">
          <ac:chgData name="Al Licata" userId="81bc7fc2-0fb8-47d1-82e2-b691fe88edbc" providerId="ADAL" clId="{E4A55776-BAEC-4041-B906-0C6165B11E09}" dt="2023-04-17T20:25:58.666" v="624" actId="26606"/>
          <ac:spMkLst>
            <pc:docMk/>
            <pc:sldMk cId="3847934371" sldId="293"/>
            <ac:spMk id="16" creationId="{B2DD41CD-8F47-4F56-AD12-4E2FF7696987}"/>
          </ac:spMkLst>
        </pc:spChg>
        <pc:picChg chg="add mod ord">
          <ac:chgData name="Al Licata" userId="81bc7fc2-0fb8-47d1-82e2-b691fe88edbc" providerId="ADAL" clId="{E4A55776-BAEC-4041-B906-0C6165B11E09}" dt="2023-04-17T20:28:21.244" v="642" actId="1076"/>
          <ac:picMkLst>
            <pc:docMk/>
            <pc:sldMk cId="3847934371" sldId="293"/>
            <ac:picMk id="5" creationId="{6C768DFA-57E6-F297-79C2-AF86D637EEB4}"/>
          </ac:picMkLst>
        </pc:picChg>
      </pc:sldChg>
      <pc:sldChg chg="addSp delSp modSp new mod modNotesTx">
        <pc:chgData name="Al Licata" userId="81bc7fc2-0fb8-47d1-82e2-b691fe88edbc" providerId="ADAL" clId="{E4A55776-BAEC-4041-B906-0C6165B11E09}" dt="2023-04-20T19:34:02.235" v="8229" actId="20577"/>
        <pc:sldMkLst>
          <pc:docMk/>
          <pc:sldMk cId="185203606" sldId="294"/>
        </pc:sldMkLst>
        <pc:spChg chg="mod">
          <ac:chgData name="Al Licata" userId="81bc7fc2-0fb8-47d1-82e2-b691fe88edbc" providerId="ADAL" clId="{E4A55776-BAEC-4041-B906-0C6165B11E09}" dt="2023-04-20T19:34:02.235" v="8229" actId="20577"/>
          <ac:spMkLst>
            <pc:docMk/>
            <pc:sldMk cId="185203606" sldId="294"/>
            <ac:spMk id="2" creationId="{8086A8B1-AF2D-D45B-45DF-ACB82DB56290}"/>
          </ac:spMkLst>
        </pc:spChg>
        <pc:spChg chg="del mod">
          <ac:chgData name="Al Licata" userId="81bc7fc2-0fb8-47d1-82e2-b691fe88edbc" providerId="ADAL" clId="{E4A55776-BAEC-4041-B906-0C6165B11E09}" dt="2023-04-17T22:07:48.156" v="872" actId="26606"/>
          <ac:spMkLst>
            <pc:docMk/>
            <pc:sldMk cId="185203606" sldId="294"/>
            <ac:spMk id="3" creationId="{3E451AF0-3FA1-2A0F-A9AC-63778B03960F}"/>
          </ac:spMkLst>
        </pc:spChg>
        <pc:graphicFrameChg chg="add mod">
          <ac:chgData name="Al Licata" userId="81bc7fc2-0fb8-47d1-82e2-b691fe88edbc" providerId="ADAL" clId="{E4A55776-BAEC-4041-B906-0C6165B11E09}" dt="2023-04-20T19:22:40.673" v="8215" actId="20577"/>
          <ac:graphicFrameMkLst>
            <pc:docMk/>
            <pc:sldMk cId="185203606" sldId="294"/>
            <ac:graphicFrameMk id="5" creationId="{112FE85F-0FE0-6CE2-51CA-76E5B1A9812B}"/>
          </ac:graphicFrameMkLst>
        </pc:graphicFrameChg>
      </pc:sldChg>
      <pc:sldChg chg="addSp modSp new mod setBg modNotesTx">
        <pc:chgData name="Al Licata" userId="81bc7fc2-0fb8-47d1-82e2-b691fe88edbc" providerId="ADAL" clId="{E4A55776-BAEC-4041-B906-0C6165B11E09}" dt="2023-04-20T19:51:43.722" v="8341" actId="20577"/>
        <pc:sldMkLst>
          <pc:docMk/>
          <pc:sldMk cId="1056463594" sldId="295"/>
        </pc:sldMkLst>
        <pc:spChg chg="mod">
          <ac:chgData name="Al Licata" userId="81bc7fc2-0fb8-47d1-82e2-b691fe88edbc" providerId="ADAL" clId="{E4A55776-BAEC-4041-B906-0C6165B11E09}" dt="2023-04-17T22:11:05.134" v="1016" actId="26606"/>
          <ac:spMkLst>
            <pc:docMk/>
            <pc:sldMk cId="1056463594" sldId="295"/>
            <ac:spMk id="2" creationId="{0E98D77D-E643-6C63-8A9F-BF3555294B7E}"/>
          </ac:spMkLst>
        </pc:spChg>
        <pc:spChg chg="mod">
          <ac:chgData name="Al Licata" userId="81bc7fc2-0fb8-47d1-82e2-b691fe88edbc" providerId="ADAL" clId="{E4A55776-BAEC-4041-B906-0C6165B11E09}" dt="2023-04-17T22:14:05.599" v="1442" actId="403"/>
          <ac:spMkLst>
            <pc:docMk/>
            <pc:sldMk cId="1056463594" sldId="295"/>
            <ac:spMk id="3" creationId="{08D7F0C6-D9B5-4F7D-BEC5-4D21650A90E7}"/>
          </ac:spMkLst>
        </pc:spChg>
        <pc:spChg chg="add">
          <ac:chgData name="Al Licata" userId="81bc7fc2-0fb8-47d1-82e2-b691fe88edbc" providerId="ADAL" clId="{E4A55776-BAEC-4041-B906-0C6165B11E09}" dt="2023-04-17T22:11:05.134" v="1016" actId="26606"/>
          <ac:spMkLst>
            <pc:docMk/>
            <pc:sldMk cId="1056463594" sldId="295"/>
            <ac:spMk id="9" creationId="{D009D6D5-DAC2-4A8B-A17A-E206B9012D09}"/>
          </ac:spMkLst>
        </pc:spChg>
        <pc:picChg chg="add">
          <ac:chgData name="Al Licata" userId="81bc7fc2-0fb8-47d1-82e2-b691fe88edbc" providerId="ADAL" clId="{E4A55776-BAEC-4041-B906-0C6165B11E09}" dt="2023-04-17T22:11:05.134" v="1016" actId="26606"/>
          <ac:picMkLst>
            <pc:docMk/>
            <pc:sldMk cId="1056463594" sldId="295"/>
            <ac:picMk id="5" creationId="{ACE78F80-D845-A01F-BEEB-0C28A6AE5019}"/>
          </ac:picMkLst>
        </pc:picChg>
      </pc:sldChg>
      <pc:sldChg chg="addSp delSp modSp new del mod setBg modClrScheme modShow chgLayout">
        <pc:chgData name="Al Licata" userId="81bc7fc2-0fb8-47d1-82e2-b691fe88edbc" providerId="ADAL" clId="{E4A55776-BAEC-4041-B906-0C6165B11E09}" dt="2023-04-18T16:28:53.875" v="5337" actId="47"/>
        <pc:sldMkLst>
          <pc:docMk/>
          <pc:sldMk cId="263248826" sldId="296"/>
        </pc:sldMkLst>
        <pc:spChg chg="del mod ord">
          <ac:chgData name="Al Licata" userId="81bc7fc2-0fb8-47d1-82e2-b691fe88edbc" providerId="ADAL" clId="{E4A55776-BAEC-4041-B906-0C6165B11E09}" dt="2023-04-17T22:09:24.640" v="877" actId="700"/>
          <ac:spMkLst>
            <pc:docMk/>
            <pc:sldMk cId="263248826" sldId="296"/>
            <ac:spMk id="2" creationId="{40EDA8F4-591F-78FA-E02B-62538C8E6F8C}"/>
          </ac:spMkLst>
        </pc:spChg>
        <pc:spChg chg="del mod ord">
          <ac:chgData name="Al Licata" userId="81bc7fc2-0fb8-47d1-82e2-b691fe88edbc" providerId="ADAL" clId="{E4A55776-BAEC-4041-B906-0C6165B11E09}" dt="2023-04-17T22:09:24.640" v="877" actId="700"/>
          <ac:spMkLst>
            <pc:docMk/>
            <pc:sldMk cId="263248826" sldId="296"/>
            <ac:spMk id="3" creationId="{7CD6B428-7201-7625-218F-58A44FDECDC0}"/>
          </ac:spMkLst>
        </pc:spChg>
        <pc:spChg chg="add mod ord">
          <ac:chgData name="Al Licata" userId="81bc7fc2-0fb8-47d1-82e2-b691fe88edbc" providerId="ADAL" clId="{E4A55776-BAEC-4041-B906-0C6165B11E09}" dt="2023-04-18T14:54:21.596" v="3735" actId="20577"/>
          <ac:spMkLst>
            <pc:docMk/>
            <pc:sldMk cId="263248826" sldId="296"/>
            <ac:spMk id="4" creationId="{F272FF80-8189-B570-E682-39E1CD41B23A}"/>
          </ac:spMkLst>
        </pc:spChg>
        <pc:spChg chg="add del mod ord">
          <ac:chgData name="Al Licata" userId="81bc7fc2-0fb8-47d1-82e2-b691fe88edbc" providerId="ADAL" clId="{E4A55776-BAEC-4041-B906-0C6165B11E09}" dt="2023-04-17T22:10:20.674" v="987" actId="478"/>
          <ac:spMkLst>
            <pc:docMk/>
            <pc:sldMk cId="263248826" sldId="296"/>
            <ac:spMk id="5" creationId="{8EDF8356-E947-1107-002D-2B7E92FD3DD9}"/>
          </ac:spMkLst>
        </pc:spChg>
        <pc:spChg chg="add">
          <ac:chgData name="Al Licata" userId="81bc7fc2-0fb8-47d1-82e2-b691fe88edbc" providerId="ADAL" clId="{E4A55776-BAEC-4041-B906-0C6165B11E09}" dt="2023-04-17T22:10:16.157" v="986" actId="26606"/>
          <ac:spMkLst>
            <pc:docMk/>
            <pc:sldMk cId="263248826" sldId="296"/>
            <ac:spMk id="10" creationId="{D278ADA9-6383-4BDD-80D2-8899A402687B}"/>
          </ac:spMkLst>
        </pc:spChg>
        <pc:spChg chg="add">
          <ac:chgData name="Al Licata" userId="81bc7fc2-0fb8-47d1-82e2-b691fe88edbc" providerId="ADAL" clId="{E4A55776-BAEC-4041-B906-0C6165B11E09}" dt="2023-04-17T22:10:16.157" v="986" actId="26606"/>
          <ac:spMkLst>
            <pc:docMk/>
            <pc:sldMk cId="263248826" sldId="296"/>
            <ac:spMk id="12" creationId="{484B7147-B0F6-40ED-B5A2-FF72BC8198B6}"/>
          </ac:spMkLst>
        </pc:spChg>
        <pc:spChg chg="add">
          <ac:chgData name="Al Licata" userId="81bc7fc2-0fb8-47d1-82e2-b691fe88edbc" providerId="ADAL" clId="{E4A55776-BAEC-4041-B906-0C6165B11E09}" dt="2023-04-17T22:10:16.157" v="986" actId="26606"/>
          <ac:spMkLst>
            <pc:docMk/>
            <pc:sldMk cId="263248826" sldId="296"/>
            <ac:spMk id="14" creationId="{B36D2DE0-0628-4A9A-A59D-7BA8B5EB3022}"/>
          </ac:spMkLst>
        </pc:spChg>
        <pc:spChg chg="add">
          <ac:chgData name="Al Licata" userId="81bc7fc2-0fb8-47d1-82e2-b691fe88edbc" providerId="ADAL" clId="{E4A55776-BAEC-4041-B906-0C6165B11E09}" dt="2023-04-17T22:10:16.157" v="986" actId="26606"/>
          <ac:spMkLst>
            <pc:docMk/>
            <pc:sldMk cId="263248826" sldId="296"/>
            <ac:spMk id="16" creationId="{48E405C9-94BE-41DA-928C-DEC9A8550E9F}"/>
          </ac:spMkLst>
        </pc:spChg>
        <pc:spChg chg="add">
          <ac:chgData name="Al Licata" userId="81bc7fc2-0fb8-47d1-82e2-b691fe88edbc" providerId="ADAL" clId="{E4A55776-BAEC-4041-B906-0C6165B11E09}" dt="2023-04-17T22:10:16.157" v="986" actId="26606"/>
          <ac:spMkLst>
            <pc:docMk/>
            <pc:sldMk cId="263248826" sldId="296"/>
            <ac:spMk id="18" creationId="{D2091A72-D5BB-42AC-8FD3-F7747D90861E}"/>
          </ac:spMkLst>
        </pc:spChg>
        <pc:spChg chg="add">
          <ac:chgData name="Al Licata" userId="81bc7fc2-0fb8-47d1-82e2-b691fe88edbc" providerId="ADAL" clId="{E4A55776-BAEC-4041-B906-0C6165B11E09}" dt="2023-04-17T22:10:16.157" v="986" actId="26606"/>
          <ac:spMkLst>
            <pc:docMk/>
            <pc:sldMk cId="263248826" sldId="296"/>
            <ac:spMk id="20" creationId="{6ED12BFC-A737-46AF-8411-481112D54B0C}"/>
          </ac:spMkLst>
        </pc:spChg>
      </pc:sldChg>
      <pc:sldChg chg="addSp delSp modSp new mod setBg modClrScheme chgLayout modNotesTx">
        <pc:chgData name="Al Licata" userId="81bc7fc2-0fb8-47d1-82e2-b691fe88edbc" providerId="ADAL" clId="{E4A55776-BAEC-4041-B906-0C6165B11E09}" dt="2023-04-18T16:29:01.937" v="5350" actId="20577"/>
        <pc:sldMkLst>
          <pc:docMk/>
          <pc:sldMk cId="4081913860" sldId="297"/>
        </pc:sldMkLst>
        <pc:spChg chg="del mod ord">
          <ac:chgData name="Al Licata" userId="81bc7fc2-0fb8-47d1-82e2-b691fe88edbc" providerId="ADAL" clId="{E4A55776-BAEC-4041-B906-0C6165B11E09}" dt="2023-04-17T22:14:14.114" v="1444" actId="700"/>
          <ac:spMkLst>
            <pc:docMk/>
            <pc:sldMk cId="4081913860" sldId="297"/>
            <ac:spMk id="2" creationId="{0480FA4C-314A-BF5E-AC5B-78843ACC0976}"/>
          </ac:spMkLst>
        </pc:spChg>
        <pc:spChg chg="del mod ord">
          <ac:chgData name="Al Licata" userId="81bc7fc2-0fb8-47d1-82e2-b691fe88edbc" providerId="ADAL" clId="{E4A55776-BAEC-4041-B906-0C6165B11E09}" dt="2023-04-17T22:14:14.114" v="1444" actId="700"/>
          <ac:spMkLst>
            <pc:docMk/>
            <pc:sldMk cId="4081913860" sldId="297"/>
            <ac:spMk id="3" creationId="{2DC9A5CE-D298-C24A-3450-8AF1151941B9}"/>
          </ac:spMkLst>
        </pc:spChg>
        <pc:spChg chg="add mod ord">
          <ac:chgData name="Al Licata" userId="81bc7fc2-0fb8-47d1-82e2-b691fe88edbc" providerId="ADAL" clId="{E4A55776-BAEC-4041-B906-0C6165B11E09}" dt="2023-04-17T22:17:26.818" v="1631" actId="113"/>
          <ac:spMkLst>
            <pc:docMk/>
            <pc:sldMk cId="4081913860" sldId="297"/>
            <ac:spMk id="4" creationId="{D2183DD2-6455-A887-F9B6-9A73FD03BD95}"/>
          </ac:spMkLst>
        </pc:spChg>
        <pc:spChg chg="add mod ord">
          <ac:chgData name="Al Licata" userId="81bc7fc2-0fb8-47d1-82e2-b691fe88edbc" providerId="ADAL" clId="{E4A55776-BAEC-4041-B906-0C6165B11E09}" dt="2023-04-17T22:17:18.759" v="1629" actId="26606"/>
          <ac:spMkLst>
            <pc:docMk/>
            <pc:sldMk cId="4081913860" sldId="297"/>
            <ac:spMk id="5" creationId="{8A255592-2699-6405-4F10-5AC19846423B}"/>
          </ac:spMkLst>
        </pc:spChg>
        <pc:spChg chg="add">
          <ac:chgData name="Al Licata" userId="81bc7fc2-0fb8-47d1-82e2-b691fe88edbc" providerId="ADAL" clId="{E4A55776-BAEC-4041-B906-0C6165B11E09}" dt="2023-04-17T22:17:18.759" v="1629" actId="26606"/>
          <ac:spMkLst>
            <pc:docMk/>
            <pc:sldMk cId="4081913860" sldId="297"/>
            <ac:spMk id="11" creationId="{06DA9DF9-31F7-4056-B42E-878CC92417B8}"/>
          </ac:spMkLst>
        </pc:spChg>
        <pc:picChg chg="add">
          <ac:chgData name="Al Licata" userId="81bc7fc2-0fb8-47d1-82e2-b691fe88edbc" providerId="ADAL" clId="{E4A55776-BAEC-4041-B906-0C6165B11E09}" dt="2023-04-17T22:17:18.759" v="1629" actId="26606"/>
          <ac:picMkLst>
            <pc:docMk/>
            <pc:sldMk cId="4081913860" sldId="297"/>
            <ac:picMk id="7" creationId="{70D969CC-D4DC-711E-89E5-A6DC9B199360}"/>
          </ac:picMkLst>
        </pc:picChg>
      </pc:sldChg>
      <pc:sldChg chg="addSp modSp new mod setBg modNotesTx">
        <pc:chgData name="Al Licata" userId="81bc7fc2-0fb8-47d1-82e2-b691fe88edbc" providerId="ADAL" clId="{E4A55776-BAEC-4041-B906-0C6165B11E09}" dt="2023-04-20T19:59:13.247" v="8523" actId="20577"/>
        <pc:sldMkLst>
          <pc:docMk/>
          <pc:sldMk cId="2480223340" sldId="298"/>
        </pc:sldMkLst>
        <pc:spChg chg="mod">
          <ac:chgData name="Al Licata" userId="81bc7fc2-0fb8-47d1-82e2-b691fe88edbc" providerId="ADAL" clId="{E4A55776-BAEC-4041-B906-0C6165B11E09}" dt="2023-04-17T22:32:09.705" v="2317" actId="26606"/>
          <ac:spMkLst>
            <pc:docMk/>
            <pc:sldMk cId="2480223340" sldId="298"/>
            <ac:spMk id="2" creationId="{7C9CAD4C-7EA2-4A7E-C252-DB7798815AEB}"/>
          </ac:spMkLst>
        </pc:spChg>
        <pc:spChg chg="mod">
          <ac:chgData name="Al Licata" userId="81bc7fc2-0fb8-47d1-82e2-b691fe88edbc" providerId="ADAL" clId="{E4A55776-BAEC-4041-B906-0C6165B11E09}" dt="2023-04-18T17:48:17.423" v="6994" actId="20577"/>
          <ac:spMkLst>
            <pc:docMk/>
            <pc:sldMk cId="2480223340" sldId="298"/>
            <ac:spMk id="3" creationId="{AA85819D-781B-0585-AE8F-6E19845E8045}"/>
          </ac:spMkLst>
        </pc:spChg>
        <pc:spChg chg="add">
          <ac:chgData name="Al Licata" userId="81bc7fc2-0fb8-47d1-82e2-b691fe88edbc" providerId="ADAL" clId="{E4A55776-BAEC-4041-B906-0C6165B11E09}" dt="2023-04-17T22:32:09.705" v="2317" actId="26606"/>
          <ac:spMkLst>
            <pc:docMk/>
            <pc:sldMk cId="2480223340" sldId="298"/>
            <ac:spMk id="9" creationId="{D009D6D5-DAC2-4A8B-A17A-E206B9012D09}"/>
          </ac:spMkLst>
        </pc:spChg>
        <pc:picChg chg="add">
          <ac:chgData name="Al Licata" userId="81bc7fc2-0fb8-47d1-82e2-b691fe88edbc" providerId="ADAL" clId="{E4A55776-BAEC-4041-B906-0C6165B11E09}" dt="2023-04-17T22:32:09.705" v="2317" actId="26606"/>
          <ac:picMkLst>
            <pc:docMk/>
            <pc:sldMk cId="2480223340" sldId="298"/>
            <ac:picMk id="5" creationId="{05D5D156-7CFA-6E61-606A-BB0221BF7689}"/>
          </ac:picMkLst>
        </pc:picChg>
      </pc:sldChg>
      <pc:sldChg chg="addSp delSp modSp new mod setBg modNotesTx">
        <pc:chgData name="Al Licata" userId="81bc7fc2-0fb8-47d1-82e2-b691fe88edbc" providerId="ADAL" clId="{E4A55776-BAEC-4041-B906-0C6165B11E09}" dt="2023-04-18T16:38:55.859" v="5685" actId="20577"/>
        <pc:sldMkLst>
          <pc:docMk/>
          <pc:sldMk cId="892156612" sldId="299"/>
        </pc:sldMkLst>
        <pc:spChg chg="mod">
          <ac:chgData name="Al Licata" userId="81bc7fc2-0fb8-47d1-82e2-b691fe88edbc" providerId="ADAL" clId="{E4A55776-BAEC-4041-B906-0C6165B11E09}" dt="2023-04-18T14:55:20.420" v="3756" actId="26606"/>
          <ac:spMkLst>
            <pc:docMk/>
            <pc:sldMk cId="892156612" sldId="299"/>
            <ac:spMk id="2" creationId="{D313C1B8-21C1-DAA9-39A9-84D4A2FAC9B9}"/>
          </ac:spMkLst>
        </pc:spChg>
        <pc:spChg chg="del mod">
          <ac:chgData name="Al Licata" userId="81bc7fc2-0fb8-47d1-82e2-b691fe88edbc" providerId="ADAL" clId="{E4A55776-BAEC-4041-B906-0C6165B11E09}" dt="2023-04-18T14:55:20.420" v="3756" actId="26606"/>
          <ac:spMkLst>
            <pc:docMk/>
            <pc:sldMk cId="892156612" sldId="299"/>
            <ac:spMk id="3" creationId="{138983C7-0354-79CD-9E9E-E3252F8D2A99}"/>
          </ac:spMkLst>
        </pc:spChg>
        <pc:spChg chg="add">
          <ac:chgData name="Al Licata" userId="81bc7fc2-0fb8-47d1-82e2-b691fe88edbc" providerId="ADAL" clId="{E4A55776-BAEC-4041-B906-0C6165B11E09}" dt="2023-04-18T14:55:20.420" v="3756" actId="26606"/>
          <ac:spMkLst>
            <pc:docMk/>
            <pc:sldMk cId="892156612" sldId="299"/>
            <ac:spMk id="9" creationId="{5C8908E2-EE49-44D2-9428-A28D2312A8D5}"/>
          </ac:spMkLst>
        </pc:spChg>
        <pc:spChg chg="add">
          <ac:chgData name="Al Licata" userId="81bc7fc2-0fb8-47d1-82e2-b691fe88edbc" providerId="ADAL" clId="{E4A55776-BAEC-4041-B906-0C6165B11E09}" dt="2023-04-18T14:55:20.420" v="3756" actId="26606"/>
          <ac:spMkLst>
            <pc:docMk/>
            <pc:sldMk cId="892156612" sldId="299"/>
            <ac:spMk id="15" creationId="{7449A6C7-D15F-4AA5-BFA5-71A404B47016}"/>
          </ac:spMkLst>
        </pc:spChg>
        <pc:spChg chg="add">
          <ac:chgData name="Al Licata" userId="81bc7fc2-0fb8-47d1-82e2-b691fe88edbc" providerId="ADAL" clId="{E4A55776-BAEC-4041-B906-0C6165B11E09}" dt="2023-04-18T14:55:20.420" v="3756" actId="26606"/>
          <ac:spMkLst>
            <pc:docMk/>
            <pc:sldMk cId="892156612" sldId="299"/>
            <ac:spMk id="17" creationId="{ED888B23-07FA-482A-96DF-47E31AF1A603}"/>
          </ac:spMkLst>
        </pc:spChg>
        <pc:grpChg chg="add">
          <ac:chgData name="Al Licata" userId="81bc7fc2-0fb8-47d1-82e2-b691fe88edbc" providerId="ADAL" clId="{E4A55776-BAEC-4041-B906-0C6165B11E09}" dt="2023-04-18T14:55:20.420" v="3756" actId="26606"/>
          <ac:grpSpMkLst>
            <pc:docMk/>
            <pc:sldMk cId="892156612" sldId="299"/>
            <ac:grpSpMk id="11" creationId="{05314994-6337-4875-8CF5-652CAFE8342C}"/>
          </ac:grpSpMkLst>
        </pc:grpChg>
        <pc:graphicFrameChg chg="add">
          <ac:chgData name="Al Licata" userId="81bc7fc2-0fb8-47d1-82e2-b691fe88edbc" providerId="ADAL" clId="{E4A55776-BAEC-4041-B906-0C6165B11E09}" dt="2023-04-18T14:55:20.420" v="3756" actId="26606"/>
          <ac:graphicFrameMkLst>
            <pc:docMk/>
            <pc:sldMk cId="892156612" sldId="299"/>
            <ac:graphicFrameMk id="5" creationId="{2CBBA0AE-05EC-B2E6-0C02-94D83C765BCF}"/>
          </ac:graphicFrameMkLst>
        </pc:graphicFrameChg>
      </pc:sldChg>
      <pc:sldChg chg="addSp modSp new mod setBg modNotesTx">
        <pc:chgData name="Al Licata" userId="81bc7fc2-0fb8-47d1-82e2-b691fe88edbc" providerId="ADAL" clId="{E4A55776-BAEC-4041-B906-0C6165B11E09}" dt="2023-04-18T18:32:28.557" v="8152" actId="26606"/>
        <pc:sldMkLst>
          <pc:docMk/>
          <pc:sldMk cId="1501231802" sldId="300"/>
        </pc:sldMkLst>
        <pc:spChg chg="mod">
          <ac:chgData name="Al Licata" userId="81bc7fc2-0fb8-47d1-82e2-b691fe88edbc" providerId="ADAL" clId="{E4A55776-BAEC-4041-B906-0C6165B11E09}" dt="2023-04-18T18:32:28.557" v="8152" actId="26606"/>
          <ac:spMkLst>
            <pc:docMk/>
            <pc:sldMk cId="1501231802" sldId="300"/>
            <ac:spMk id="2" creationId="{0689D43B-55F3-5AFD-6FD9-67C7AB8DAC9B}"/>
          </ac:spMkLst>
        </pc:spChg>
        <pc:spChg chg="mod">
          <ac:chgData name="Al Licata" userId="81bc7fc2-0fb8-47d1-82e2-b691fe88edbc" providerId="ADAL" clId="{E4A55776-BAEC-4041-B906-0C6165B11E09}" dt="2023-04-18T18:32:28.557" v="8152" actId="26606"/>
          <ac:spMkLst>
            <pc:docMk/>
            <pc:sldMk cId="1501231802" sldId="300"/>
            <ac:spMk id="3" creationId="{73CD7EC2-FFC5-275F-054A-B2F1797D3AEB}"/>
          </ac:spMkLst>
        </pc:spChg>
        <pc:spChg chg="add">
          <ac:chgData name="Al Licata" userId="81bc7fc2-0fb8-47d1-82e2-b691fe88edbc" providerId="ADAL" clId="{E4A55776-BAEC-4041-B906-0C6165B11E09}" dt="2023-04-18T18:32:28.557" v="8152" actId="26606"/>
          <ac:spMkLst>
            <pc:docMk/>
            <pc:sldMk cId="1501231802" sldId="300"/>
            <ac:spMk id="8" creationId="{100EDD19-6802-4EC3-95CE-CFFAB042CFD6}"/>
          </ac:spMkLst>
        </pc:spChg>
        <pc:spChg chg="add">
          <ac:chgData name="Al Licata" userId="81bc7fc2-0fb8-47d1-82e2-b691fe88edbc" providerId="ADAL" clId="{E4A55776-BAEC-4041-B906-0C6165B11E09}" dt="2023-04-18T18:32:28.557" v="8152" actId="26606"/>
          <ac:spMkLst>
            <pc:docMk/>
            <pc:sldMk cId="1501231802" sldId="300"/>
            <ac:spMk id="10" creationId="{DB17E863-922E-4C26-BD64-E8FD41D28661}"/>
          </ac:spMkLst>
        </pc:spChg>
      </pc:sldChg>
      <pc:sldChg chg="addSp modSp new mod modClrScheme chgLayout modNotesTx">
        <pc:chgData name="Al Licata" userId="81bc7fc2-0fb8-47d1-82e2-b691fe88edbc" providerId="ADAL" clId="{E4A55776-BAEC-4041-B906-0C6165B11E09}" dt="2023-04-18T18:06:41.173" v="7508" actId="20577"/>
        <pc:sldMkLst>
          <pc:docMk/>
          <pc:sldMk cId="2470492010" sldId="301"/>
        </pc:sldMkLst>
        <pc:spChg chg="mod ord">
          <ac:chgData name="Al Licata" userId="81bc7fc2-0fb8-47d1-82e2-b691fe88edbc" providerId="ADAL" clId="{E4A55776-BAEC-4041-B906-0C6165B11E09}" dt="2023-04-18T18:02:40.748" v="7328" actId="700"/>
          <ac:spMkLst>
            <pc:docMk/>
            <pc:sldMk cId="2470492010" sldId="301"/>
            <ac:spMk id="2" creationId="{718165A2-F22A-C692-6BA8-76D8172FB82F}"/>
          </ac:spMkLst>
        </pc:spChg>
        <pc:spChg chg="mod ord">
          <ac:chgData name="Al Licata" userId="81bc7fc2-0fb8-47d1-82e2-b691fe88edbc" providerId="ADAL" clId="{E4A55776-BAEC-4041-B906-0C6165B11E09}" dt="2023-04-18T18:06:41.173" v="7508" actId="20577"/>
          <ac:spMkLst>
            <pc:docMk/>
            <pc:sldMk cId="2470492010" sldId="301"/>
            <ac:spMk id="3" creationId="{D12F55CE-156D-432F-0D9C-1C3C3FF1108A}"/>
          </ac:spMkLst>
        </pc:spChg>
        <pc:spChg chg="add mod ord">
          <ac:chgData name="Al Licata" userId="81bc7fc2-0fb8-47d1-82e2-b691fe88edbc" providerId="ADAL" clId="{E4A55776-BAEC-4041-B906-0C6165B11E09}" dt="2023-04-18T18:06:29.098" v="7504" actId="27636"/>
          <ac:spMkLst>
            <pc:docMk/>
            <pc:sldMk cId="2470492010" sldId="301"/>
            <ac:spMk id="4" creationId="{090480E4-DFF0-5DE7-8099-62D7E54B4C89}"/>
          </ac:spMkLst>
        </pc:spChg>
      </pc:sldChg>
      <pc:sldChg chg="modSp new mod modNotesTx">
        <pc:chgData name="Al Licata" userId="81bc7fc2-0fb8-47d1-82e2-b691fe88edbc" providerId="ADAL" clId="{E4A55776-BAEC-4041-B906-0C6165B11E09}" dt="2023-04-18T16:39:33.994" v="5695" actId="20577"/>
        <pc:sldMkLst>
          <pc:docMk/>
          <pc:sldMk cId="983142126" sldId="302"/>
        </pc:sldMkLst>
        <pc:spChg chg="mod">
          <ac:chgData name="Al Licata" userId="81bc7fc2-0fb8-47d1-82e2-b691fe88edbc" providerId="ADAL" clId="{E4A55776-BAEC-4041-B906-0C6165B11E09}" dt="2023-04-18T14:58:34.078" v="3902" actId="20577"/>
          <ac:spMkLst>
            <pc:docMk/>
            <pc:sldMk cId="983142126" sldId="302"/>
            <ac:spMk id="2" creationId="{A6EEA51B-70E0-9FDC-93E1-EE6CA9F2D812}"/>
          </ac:spMkLst>
        </pc:spChg>
        <pc:spChg chg="mod">
          <ac:chgData name="Al Licata" userId="81bc7fc2-0fb8-47d1-82e2-b691fe88edbc" providerId="ADAL" clId="{E4A55776-BAEC-4041-B906-0C6165B11E09}" dt="2023-04-18T00:03:19.728" v="3264" actId="20577"/>
          <ac:spMkLst>
            <pc:docMk/>
            <pc:sldMk cId="983142126" sldId="302"/>
            <ac:spMk id="3" creationId="{9E4C3360-E91D-7B63-F53E-D8360035D69D}"/>
          </ac:spMkLst>
        </pc:spChg>
        <pc:spChg chg="mod">
          <ac:chgData name="Al Licata" userId="81bc7fc2-0fb8-47d1-82e2-b691fe88edbc" providerId="ADAL" clId="{E4A55776-BAEC-4041-B906-0C6165B11E09}" dt="2023-04-18T14:37:50.544" v="3427" actId="20577"/>
          <ac:spMkLst>
            <pc:docMk/>
            <pc:sldMk cId="983142126" sldId="302"/>
            <ac:spMk id="4" creationId="{F07E6139-9B69-3CBF-8578-D3041FF5E6D7}"/>
          </ac:spMkLst>
        </pc:spChg>
        <pc:spChg chg="mod">
          <ac:chgData name="Al Licata" userId="81bc7fc2-0fb8-47d1-82e2-b691fe88edbc" providerId="ADAL" clId="{E4A55776-BAEC-4041-B906-0C6165B11E09}" dt="2023-04-18T00:03:25.641" v="3289" actId="20577"/>
          <ac:spMkLst>
            <pc:docMk/>
            <pc:sldMk cId="983142126" sldId="302"/>
            <ac:spMk id="5" creationId="{B6EC27F2-2545-317A-F98F-2595CAE36D00}"/>
          </ac:spMkLst>
        </pc:spChg>
        <pc:spChg chg="mod">
          <ac:chgData name="Al Licata" userId="81bc7fc2-0fb8-47d1-82e2-b691fe88edbc" providerId="ADAL" clId="{E4A55776-BAEC-4041-B906-0C6165B11E09}" dt="2023-04-18T14:38:49.744" v="3570" actId="20577"/>
          <ac:spMkLst>
            <pc:docMk/>
            <pc:sldMk cId="983142126" sldId="302"/>
            <ac:spMk id="6" creationId="{F5E3B587-D068-0496-E6F4-38E20A38ED71}"/>
          </ac:spMkLst>
        </pc:spChg>
      </pc:sldChg>
      <pc:sldChg chg="modSp new mod modNotesTx">
        <pc:chgData name="Al Licata" userId="81bc7fc2-0fb8-47d1-82e2-b691fe88edbc" providerId="ADAL" clId="{E4A55776-BAEC-4041-B906-0C6165B11E09}" dt="2023-04-20T20:07:56.320" v="8628" actId="20577"/>
        <pc:sldMkLst>
          <pc:docMk/>
          <pc:sldMk cId="3523415142" sldId="303"/>
        </pc:sldMkLst>
        <pc:spChg chg="mod">
          <ac:chgData name="Al Licata" userId="81bc7fc2-0fb8-47d1-82e2-b691fe88edbc" providerId="ADAL" clId="{E4A55776-BAEC-4041-B906-0C6165B11E09}" dt="2023-04-18T15:46:49.639" v="3940" actId="20577"/>
          <ac:spMkLst>
            <pc:docMk/>
            <pc:sldMk cId="3523415142" sldId="303"/>
            <ac:spMk id="2" creationId="{4499589F-9F3F-275E-F1CE-1BDC5EF1869C}"/>
          </ac:spMkLst>
        </pc:spChg>
        <pc:spChg chg="mod">
          <ac:chgData name="Al Licata" userId="81bc7fc2-0fb8-47d1-82e2-b691fe88edbc" providerId="ADAL" clId="{E4A55776-BAEC-4041-B906-0C6165B11E09}" dt="2023-04-20T15:21:30.713" v="8154" actId="20577"/>
          <ac:spMkLst>
            <pc:docMk/>
            <pc:sldMk cId="3523415142" sldId="303"/>
            <ac:spMk id="3" creationId="{B687648E-773F-D37F-8336-8F9D12EBEEB5}"/>
          </ac:spMkLst>
        </pc:spChg>
      </pc:sldChg>
      <pc:sldChg chg="addSp modSp new mod setBg modClrScheme chgLayout modNotesTx">
        <pc:chgData name="Al Licata" userId="81bc7fc2-0fb8-47d1-82e2-b691fe88edbc" providerId="ADAL" clId="{E4A55776-BAEC-4041-B906-0C6165B11E09}" dt="2023-04-18T17:49:10.909" v="7052" actId="26606"/>
        <pc:sldMkLst>
          <pc:docMk/>
          <pc:sldMk cId="1404937220" sldId="304"/>
        </pc:sldMkLst>
        <pc:spChg chg="mod ord">
          <ac:chgData name="Al Licata" userId="81bc7fc2-0fb8-47d1-82e2-b691fe88edbc" providerId="ADAL" clId="{E4A55776-BAEC-4041-B906-0C6165B11E09}" dt="2023-04-18T17:49:10.909" v="7052" actId="26606"/>
          <ac:spMkLst>
            <pc:docMk/>
            <pc:sldMk cId="1404937220" sldId="304"/>
            <ac:spMk id="2" creationId="{17A9B5EA-7231-9F60-36D2-20D7DD1B533B}"/>
          </ac:spMkLst>
        </pc:spChg>
        <pc:spChg chg="mod ord">
          <ac:chgData name="Al Licata" userId="81bc7fc2-0fb8-47d1-82e2-b691fe88edbc" providerId="ADAL" clId="{E4A55776-BAEC-4041-B906-0C6165B11E09}" dt="2023-04-18T17:49:10.909" v="7052" actId="26606"/>
          <ac:spMkLst>
            <pc:docMk/>
            <pc:sldMk cId="1404937220" sldId="304"/>
            <ac:spMk id="3" creationId="{7D3813FE-1E1B-44F2-18B8-2EE6ED5CBB56}"/>
          </ac:spMkLst>
        </pc:spChg>
        <pc:spChg chg="add">
          <ac:chgData name="Al Licata" userId="81bc7fc2-0fb8-47d1-82e2-b691fe88edbc" providerId="ADAL" clId="{E4A55776-BAEC-4041-B906-0C6165B11E09}" dt="2023-04-18T17:49:10.909" v="7052" actId="26606"/>
          <ac:spMkLst>
            <pc:docMk/>
            <pc:sldMk cId="1404937220" sldId="304"/>
            <ac:spMk id="9" creationId="{9B7AD9F6-8CE7-4299-8FC6-328F4DCD3FF9}"/>
          </ac:spMkLst>
        </pc:spChg>
        <pc:spChg chg="add">
          <ac:chgData name="Al Licata" userId="81bc7fc2-0fb8-47d1-82e2-b691fe88edbc" providerId="ADAL" clId="{E4A55776-BAEC-4041-B906-0C6165B11E09}" dt="2023-04-18T17:49:10.909" v="7052" actId="26606"/>
          <ac:spMkLst>
            <pc:docMk/>
            <pc:sldMk cId="1404937220" sldId="304"/>
            <ac:spMk id="11" creationId="{F49775AF-8896-43EE-92C6-83497D6DC56F}"/>
          </ac:spMkLst>
        </pc:spChg>
        <pc:picChg chg="add">
          <ac:chgData name="Al Licata" userId="81bc7fc2-0fb8-47d1-82e2-b691fe88edbc" providerId="ADAL" clId="{E4A55776-BAEC-4041-B906-0C6165B11E09}" dt="2023-04-18T17:49:10.909" v="7052" actId="26606"/>
          <ac:picMkLst>
            <pc:docMk/>
            <pc:sldMk cId="1404937220" sldId="304"/>
            <ac:picMk id="5" creationId="{253DF950-89EF-BF25-2E36-A9FBA8EE9B57}"/>
          </ac:picMkLst>
        </pc:picChg>
      </pc:sldChg>
      <pc:sldChg chg="modSp new del mod">
        <pc:chgData name="Al Licata" userId="81bc7fc2-0fb8-47d1-82e2-b691fe88edbc" providerId="ADAL" clId="{E4A55776-BAEC-4041-B906-0C6165B11E09}" dt="2023-04-18T16:38:22.568" v="5649" actId="47"/>
        <pc:sldMkLst>
          <pc:docMk/>
          <pc:sldMk cId="2213729123" sldId="305"/>
        </pc:sldMkLst>
        <pc:spChg chg="mod">
          <ac:chgData name="Al Licata" userId="81bc7fc2-0fb8-47d1-82e2-b691fe88edbc" providerId="ADAL" clId="{E4A55776-BAEC-4041-B906-0C6165B11E09}" dt="2023-04-18T15:55:00.660" v="4768" actId="20577"/>
          <ac:spMkLst>
            <pc:docMk/>
            <pc:sldMk cId="2213729123" sldId="305"/>
            <ac:spMk id="2" creationId="{219540DB-3ED0-7B13-1B2F-C11041FBF719}"/>
          </ac:spMkLst>
        </pc:spChg>
      </pc:sldChg>
      <pc:sldChg chg="addSp delSp modSp new mod">
        <pc:chgData name="Al Licata" userId="81bc7fc2-0fb8-47d1-82e2-b691fe88edbc" providerId="ADAL" clId="{E4A55776-BAEC-4041-B906-0C6165B11E09}" dt="2023-04-18T17:14:11.978" v="5916" actId="403"/>
        <pc:sldMkLst>
          <pc:docMk/>
          <pc:sldMk cId="3096982798" sldId="306"/>
        </pc:sldMkLst>
        <pc:spChg chg="mod">
          <ac:chgData name="Al Licata" userId="81bc7fc2-0fb8-47d1-82e2-b691fe88edbc" providerId="ADAL" clId="{E4A55776-BAEC-4041-B906-0C6165B11E09}" dt="2023-04-18T17:12:35.804" v="5891" actId="20577"/>
          <ac:spMkLst>
            <pc:docMk/>
            <pc:sldMk cId="3096982798" sldId="306"/>
            <ac:spMk id="2" creationId="{A36C00FB-66DF-329D-DE3C-207DF435087E}"/>
          </ac:spMkLst>
        </pc:spChg>
        <pc:spChg chg="del mod">
          <ac:chgData name="Al Licata" userId="81bc7fc2-0fb8-47d1-82e2-b691fe88edbc" providerId="ADAL" clId="{E4A55776-BAEC-4041-B906-0C6165B11E09}" dt="2023-04-18T17:10:37.461" v="5697" actId="12084"/>
          <ac:spMkLst>
            <pc:docMk/>
            <pc:sldMk cId="3096982798" sldId="306"/>
            <ac:spMk id="3" creationId="{D0B24B44-C2D8-2B98-BD39-905C827FD3C3}"/>
          </ac:spMkLst>
        </pc:spChg>
        <pc:graphicFrameChg chg="add mod modGraphic">
          <ac:chgData name="Al Licata" userId="81bc7fc2-0fb8-47d1-82e2-b691fe88edbc" providerId="ADAL" clId="{E4A55776-BAEC-4041-B906-0C6165B11E09}" dt="2023-04-18T17:14:11.978" v="5916" actId="403"/>
          <ac:graphicFrameMkLst>
            <pc:docMk/>
            <pc:sldMk cId="3096982798" sldId="306"/>
            <ac:graphicFrameMk id="4" creationId="{FF84DB73-6B0D-EB46-9089-0293B25E286E}"/>
          </ac:graphicFrameMkLst>
        </pc:graphicFrameChg>
      </pc:sldChg>
      <pc:sldChg chg="addSp modSp new mod modClrScheme chgLayout modNotesTx">
        <pc:chgData name="Al Licata" userId="81bc7fc2-0fb8-47d1-82e2-b691fe88edbc" providerId="ADAL" clId="{E4A55776-BAEC-4041-B906-0C6165B11E09}" dt="2023-04-20T19:14:39.419" v="8211" actId="20577"/>
        <pc:sldMkLst>
          <pc:docMk/>
          <pc:sldMk cId="3855049023" sldId="307"/>
        </pc:sldMkLst>
        <pc:spChg chg="mod ord">
          <ac:chgData name="Al Licata" userId="81bc7fc2-0fb8-47d1-82e2-b691fe88edbc" providerId="ADAL" clId="{E4A55776-BAEC-4041-B906-0C6165B11E09}" dt="2023-04-18T17:40:53.744" v="6840" actId="122"/>
          <ac:spMkLst>
            <pc:docMk/>
            <pc:sldMk cId="3855049023" sldId="307"/>
            <ac:spMk id="2" creationId="{B0BDEDE8-BEF5-8E21-C3C5-0349F8DB2439}"/>
          </ac:spMkLst>
        </pc:spChg>
        <pc:spChg chg="mod ord">
          <ac:chgData name="Al Licata" userId="81bc7fc2-0fb8-47d1-82e2-b691fe88edbc" providerId="ADAL" clId="{E4A55776-BAEC-4041-B906-0C6165B11E09}" dt="2023-04-18T17:36:37.083" v="6537" actId="113"/>
          <ac:spMkLst>
            <pc:docMk/>
            <pc:sldMk cId="3855049023" sldId="307"/>
            <ac:spMk id="3" creationId="{AFA38BB9-612B-7067-5F7B-19F29AFB767B}"/>
          </ac:spMkLst>
        </pc:spChg>
        <pc:spChg chg="add mod ord">
          <ac:chgData name="Al Licata" userId="81bc7fc2-0fb8-47d1-82e2-b691fe88edbc" providerId="ADAL" clId="{E4A55776-BAEC-4041-B906-0C6165B11E09}" dt="2023-04-18T17:41:26.588" v="6860" actId="20577"/>
          <ac:spMkLst>
            <pc:docMk/>
            <pc:sldMk cId="3855049023" sldId="307"/>
            <ac:spMk id="4" creationId="{2E53C206-5DEB-DB24-A417-D27C84008857}"/>
          </ac:spMkLst>
        </pc:spChg>
      </pc:sldChg>
      <pc:sldChg chg="modSp new mod">
        <pc:chgData name="Al Licata" userId="81bc7fc2-0fb8-47d1-82e2-b691fe88edbc" providerId="ADAL" clId="{E4A55776-BAEC-4041-B906-0C6165B11E09}" dt="2023-04-18T17:57:37.484" v="7309" actId="20577"/>
        <pc:sldMkLst>
          <pc:docMk/>
          <pc:sldMk cId="3146596038" sldId="308"/>
        </pc:sldMkLst>
        <pc:spChg chg="mod">
          <ac:chgData name="Al Licata" userId="81bc7fc2-0fb8-47d1-82e2-b691fe88edbc" providerId="ADAL" clId="{E4A55776-BAEC-4041-B906-0C6165B11E09}" dt="2023-04-18T17:50:49.776" v="7101" actId="20577"/>
          <ac:spMkLst>
            <pc:docMk/>
            <pc:sldMk cId="3146596038" sldId="308"/>
            <ac:spMk id="2" creationId="{A7FEDABF-3C5D-BB32-E543-CD6AE99D5006}"/>
          </ac:spMkLst>
        </pc:spChg>
        <pc:spChg chg="mod">
          <ac:chgData name="Al Licata" userId="81bc7fc2-0fb8-47d1-82e2-b691fe88edbc" providerId="ADAL" clId="{E4A55776-BAEC-4041-B906-0C6165B11E09}" dt="2023-04-18T17:57:37.484" v="7309" actId="20577"/>
          <ac:spMkLst>
            <pc:docMk/>
            <pc:sldMk cId="3146596038" sldId="308"/>
            <ac:spMk id="3" creationId="{1CEE5C59-A085-2DA9-70C1-3F286E221884}"/>
          </ac:spMkLst>
        </pc:spChg>
      </pc:sldChg>
      <pc:sldChg chg="modSp new mod modNotesTx">
        <pc:chgData name="Al Licata" userId="81bc7fc2-0fb8-47d1-82e2-b691fe88edbc" providerId="ADAL" clId="{E4A55776-BAEC-4041-B906-0C6165B11E09}" dt="2023-04-18T18:18:16.741" v="7985" actId="5793"/>
        <pc:sldMkLst>
          <pc:docMk/>
          <pc:sldMk cId="3374870847" sldId="309"/>
        </pc:sldMkLst>
        <pc:spChg chg="mod">
          <ac:chgData name="Al Licata" userId="81bc7fc2-0fb8-47d1-82e2-b691fe88edbc" providerId="ADAL" clId="{E4A55776-BAEC-4041-B906-0C6165B11E09}" dt="2023-04-18T18:03:53.089" v="7468" actId="20577"/>
          <ac:spMkLst>
            <pc:docMk/>
            <pc:sldMk cId="3374870847" sldId="309"/>
            <ac:spMk id="2" creationId="{066B5CFC-91DF-2AEA-92C4-310FDA804487}"/>
          </ac:spMkLst>
        </pc:spChg>
        <pc:spChg chg="mod">
          <ac:chgData name="Al Licata" userId="81bc7fc2-0fb8-47d1-82e2-b691fe88edbc" providerId="ADAL" clId="{E4A55776-BAEC-4041-B906-0C6165B11E09}" dt="2023-04-18T18:18:16.741" v="7985" actId="5793"/>
          <ac:spMkLst>
            <pc:docMk/>
            <pc:sldMk cId="3374870847" sldId="309"/>
            <ac:spMk id="3" creationId="{4D808139-12E1-19EE-7887-EF906838FBCA}"/>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2AAC8-274A-4C94-BAB8-9459A2CF35EE}" type="doc">
      <dgm:prSet loTypeId="urn:microsoft.com/office/officeart/2005/8/layout/matrix3" loCatId="matrix" qsTypeId="urn:microsoft.com/office/officeart/2005/8/quickstyle/simple3" qsCatId="simple" csTypeId="urn:microsoft.com/office/officeart/2005/8/colors/colorful5" csCatId="colorful" phldr="1"/>
      <dgm:spPr/>
      <dgm:t>
        <a:bodyPr/>
        <a:lstStyle/>
        <a:p>
          <a:endParaRPr lang="en-US"/>
        </a:p>
      </dgm:t>
    </dgm:pt>
    <dgm:pt modelId="{0CFD71A9-C131-4B02-A88B-E83EA02E5C71}">
      <dgm:prSet custT="1"/>
      <dgm:spPr/>
      <dgm:t>
        <a:bodyPr/>
        <a:lstStyle/>
        <a:p>
          <a:r>
            <a:rPr lang="en-US" sz="2800"/>
            <a:t>Al Licata </a:t>
          </a:r>
        </a:p>
        <a:p>
          <a:r>
            <a:rPr lang="en-US" sz="1800"/>
            <a:t>CoC Planning</a:t>
          </a:r>
        </a:p>
      </dgm:t>
    </dgm:pt>
    <dgm:pt modelId="{137954BE-0618-4F22-8FD5-30CDE04E0586}" type="parTrans" cxnId="{C68B36C2-9408-4FD6-8791-FBAAE89856E0}">
      <dgm:prSet/>
      <dgm:spPr/>
      <dgm:t>
        <a:bodyPr/>
        <a:lstStyle/>
        <a:p>
          <a:endParaRPr lang="en-US"/>
        </a:p>
      </dgm:t>
    </dgm:pt>
    <dgm:pt modelId="{01E914BA-5F8C-4DCC-AACD-E14003AA7CB9}" type="sibTrans" cxnId="{C68B36C2-9408-4FD6-8791-FBAAE89856E0}">
      <dgm:prSet/>
      <dgm:spPr/>
      <dgm:t>
        <a:bodyPr/>
        <a:lstStyle/>
        <a:p>
          <a:endParaRPr lang="en-US"/>
        </a:p>
      </dgm:t>
    </dgm:pt>
    <dgm:pt modelId="{4F7C1C78-18B4-425C-9F6F-583977F51B45}">
      <dgm:prSet custT="1"/>
      <dgm:spPr/>
      <dgm:t>
        <a:bodyPr/>
        <a:lstStyle/>
        <a:p>
          <a:r>
            <a:rPr lang="en-US" sz="2800"/>
            <a:t>Terri Tupper</a:t>
          </a:r>
          <a:br>
            <a:rPr lang="en-US" sz="1900"/>
          </a:br>
          <a:r>
            <a:rPr lang="en-US" sz="1800"/>
            <a:t>Community Support Specialist</a:t>
          </a:r>
          <a:endParaRPr lang="en-US" sz="1900"/>
        </a:p>
      </dgm:t>
    </dgm:pt>
    <dgm:pt modelId="{47DC6208-B92D-4FF5-826D-FB35364E2499}" type="parTrans" cxnId="{7A8596C5-F03E-49A6-A749-6F3A6AD3DF3D}">
      <dgm:prSet/>
      <dgm:spPr/>
      <dgm:t>
        <a:bodyPr/>
        <a:lstStyle/>
        <a:p>
          <a:endParaRPr lang="en-US"/>
        </a:p>
      </dgm:t>
    </dgm:pt>
    <dgm:pt modelId="{E481512C-0D6E-4494-93ED-64E056AE9A2C}" type="sibTrans" cxnId="{7A8596C5-F03E-49A6-A749-6F3A6AD3DF3D}">
      <dgm:prSet/>
      <dgm:spPr/>
      <dgm:t>
        <a:bodyPr/>
        <a:lstStyle/>
        <a:p>
          <a:endParaRPr lang="en-US"/>
        </a:p>
      </dgm:t>
    </dgm:pt>
    <dgm:pt modelId="{6624827D-0861-4A3F-9200-8A1D065F6B76}">
      <dgm:prSet custT="1"/>
      <dgm:spPr/>
      <dgm:t>
        <a:bodyPr/>
        <a:lstStyle/>
        <a:p>
          <a:r>
            <a:rPr lang="en-US" sz="2800"/>
            <a:t>Samantha Grimaldi</a:t>
          </a:r>
          <a:br>
            <a:rPr lang="en-US" sz="1900"/>
          </a:br>
          <a:r>
            <a:rPr lang="en-US" sz="1800"/>
            <a:t>Street Outreach Specialist</a:t>
          </a:r>
          <a:endParaRPr lang="en-US" sz="1900"/>
        </a:p>
      </dgm:t>
    </dgm:pt>
    <dgm:pt modelId="{9609A8DE-EF28-4EA3-B2FA-2095062FA1A7}" type="parTrans" cxnId="{8A5D84B9-04F8-4C40-8EEB-4BBA95F5F67C}">
      <dgm:prSet/>
      <dgm:spPr/>
      <dgm:t>
        <a:bodyPr/>
        <a:lstStyle/>
        <a:p>
          <a:endParaRPr lang="en-US"/>
        </a:p>
      </dgm:t>
    </dgm:pt>
    <dgm:pt modelId="{DA316AAF-D40E-4CD9-B7C6-DCC7606E14A0}" type="sibTrans" cxnId="{8A5D84B9-04F8-4C40-8EEB-4BBA95F5F67C}">
      <dgm:prSet/>
      <dgm:spPr/>
      <dgm:t>
        <a:bodyPr/>
        <a:lstStyle/>
        <a:p>
          <a:endParaRPr lang="en-US"/>
        </a:p>
      </dgm:t>
    </dgm:pt>
    <dgm:pt modelId="{10A77FD1-5A6C-41C1-B644-BA0FE9DE0DE3}">
      <dgm:prSet custT="1"/>
      <dgm:spPr/>
      <dgm:t>
        <a:bodyPr/>
        <a:lstStyle/>
        <a:p>
          <a:r>
            <a:rPr lang="en-US" sz="2800"/>
            <a:t>Mike Giuffrida</a:t>
          </a:r>
          <a:br>
            <a:rPr lang="en-US" sz="2400"/>
          </a:br>
          <a:r>
            <a:rPr lang="en-US" sz="1800"/>
            <a:t>CoC Planning</a:t>
          </a:r>
          <a:endParaRPr lang="en-US" sz="2400"/>
        </a:p>
      </dgm:t>
    </dgm:pt>
    <dgm:pt modelId="{4838C5CA-97CE-498D-B39E-3D58BFFCFF9B}" type="parTrans" cxnId="{82A5A969-6972-4815-9A45-03A30B71DCB3}">
      <dgm:prSet/>
      <dgm:spPr/>
      <dgm:t>
        <a:bodyPr/>
        <a:lstStyle/>
        <a:p>
          <a:endParaRPr lang="en-US"/>
        </a:p>
      </dgm:t>
    </dgm:pt>
    <dgm:pt modelId="{CD400EFC-8BD0-4F2E-AA63-10804ABFEC22}" type="sibTrans" cxnId="{82A5A969-6972-4815-9A45-03A30B71DCB3}">
      <dgm:prSet/>
      <dgm:spPr/>
      <dgm:t>
        <a:bodyPr/>
        <a:lstStyle/>
        <a:p>
          <a:endParaRPr lang="en-US"/>
        </a:p>
      </dgm:t>
    </dgm:pt>
    <dgm:pt modelId="{21C58B2F-D6FD-4FCB-98C5-039462943E4C}" type="pres">
      <dgm:prSet presAssocID="{C992AAC8-274A-4C94-BAB8-9459A2CF35EE}" presName="matrix" presStyleCnt="0">
        <dgm:presLayoutVars>
          <dgm:chMax val="1"/>
          <dgm:dir/>
          <dgm:resizeHandles val="exact"/>
        </dgm:presLayoutVars>
      </dgm:prSet>
      <dgm:spPr/>
    </dgm:pt>
    <dgm:pt modelId="{D15CD346-CF8F-4A89-8FA5-37CEAB99EE7B}" type="pres">
      <dgm:prSet presAssocID="{C992AAC8-274A-4C94-BAB8-9459A2CF35EE}" presName="diamond" presStyleLbl="bgShp" presStyleIdx="0" presStyleCnt="1"/>
      <dgm:spPr/>
    </dgm:pt>
    <dgm:pt modelId="{25EF8F7F-04F3-4C60-A340-5D1C7794C91E}" type="pres">
      <dgm:prSet presAssocID="{C992AAC8-274A-4C94-BAB8-9459A2CF35EE}" presName="quad1" presStyleLbl="node1" presStyleIdx="0" presStyleCnt="4">
        <dgm:presLayoutVars>
          <dgm:chMax val="0"/>
          <dgm:chPref val="0"/>
          <dgm:bulletEnabled val="1"/>
        </dgm:presLayoutVars>
      </dgm:prSet>
      <dgm:spPr/>
    </dgm:pt>
    <dgm:pt modelId="{A7727BA1-07BF-47D2-ACCC-FD98AE689D93}" type="pres">
      <dgm:prSet presAssocID="{C992AAC8-274A-4C94-BAB8-9459A2CF35EE}" presName="quad2" presStyleLbl="node1" presStyleIdx="1" presStyleCnt="4">
        <dgm:presLayoutVars>
          <dgm:chMax val="0"/>
          <dgm:chPref val="0"/>
          <dgm:bulletEnabled val="1"/>
        </dgm:presLayoutVars>
      </dgm:prSet>
      <dgm:spPr/>
    </dgm:pt>
    <dgm:pt modelId="{A77B7A01-7BB2-4867-ADB8-BD0A57B5BA8A}" type="pres">
      <dgm:prSet presAssocID="{C992AAC8-274A-4C94-BAB8-9459A2CF35EE}" presName="quad3" presStyleLbl="node1" presStyleIdx="2" presStyleCnt="4">
        <dgm:presLayoutVars>
          <dgm:chMax val="0"/>
          <dgm:chPref val="0"/>
          <dgm:bulletEnabled val="1"/>
        </dgm:presLayoutVars>
      </dgm:prSet>
      <dgm:spPr/>
    </dgm:pt>
    <dgm:pt modelId="{C1F74B79-4C5E-4543-95C4-9B9D99BAF3A1}" type="pres">
      <dgm:prSet presAssocID="{C992AAC8-274A-4C94-BAB8-9459A2CF35EE}" presName="quad4" presStyleLbl="node1" presStyleIdx="3" presStyleCnt="4">
        <dgm:presLayoutVars>
          <dgm:chMax val="0"/>
          <dgm:chPref val="0"/>
          <dgm:bulletEnabled val="1"/>
        </dgm:presLayoutVars>
      </dgm:prSet>
      <dgm:spPr/>
    </dgm:pt>
  </dgm:ptLst>
  <dgm:cxnLst>
    <dgm:cxn modelId="{6585810C-DDBB-410C-8A8B-0FC97E773F74}" type="presOf" srcId="{4F7C1C78-18B4-425C-9F6F-583977F51B45}" destId="{A7727BA1-07BF-47D2-ACCC-FD98AE689D93}" srcOrd="0" destOrd="0" presId="urn:microsoft.com/office/officeart/2005/8/layout/matrix3"/>
    <dgm:cxn modelId="{518A0214-D8D3-4477-9900-CECD6CB27270}" type="presOf" srcId="{6624827D-0861-4A3F-9200-8A1D065F6B76}" destId="{A77B7A01-7BB2-4867-ADB8-BD0A57B5BA8A}" srcOrd="0" destOrd="0" presId="urn:microsoft.com/office/officeart/2005/8/layout/matrix3"/>
    <dgm:cxn modelId="{82A5A969-6972-4815-9A45-03A30B71DCB3}" srcId="{C992AAC8-274A-4C94-BAB8-9459A2CF35EE}" destId="{10A77FD1-5A6C-41C1-B644-BA0FE9DE0DE3}" srcOrd="3" destOrd="0" parTransId="{4838C5CA-97CE-498D-B39E-3D58BFFCFF9B}" sibTransId="{CD400EFC-8BD0-4F2E-AA63-10804ABFEC22}"/>
    <dgm:cxn modelId="{8A5D84B9-04F8-4C40-8EEB-4BBA95F5F67C}" srcId="{C992AAC8-274A-4C94-BAB8-9459A2CF35EE}" destId="{6624827D-0861-4A3F-9200-8A1D065F6B76}" srcOrd="2" destOrd="0" parTransId="{9609A8DE-EF28-4EA3-B2FA-2095062FA1A7}" sibTransId="{DA316AAF-D40E-4CD9-B7C6-DCC7606E14A0}"/>
    <dgm:cxn modelId="{C55818BD-D62F-4CAF-AFDE-8E79ECD6CDDD}" type="presOf" srcId="{C992AAC8-274A-4C94-BAB8-9459A2CF35EE}" destId="{21C58B2F-D6FD-4FCB-98C5-039462943E4C}" srcOrd="0" destOrd="0" presId="urn:microsoft.com/office/officeart/2005/8/layout/matrix3"/>
    <dgm:cxn modelId="{C68B36C2-9408-4FD6-8791-FBAAE89856E0}" srcId="{C992AAC8-274A-4C94-BAB8-9459A2CF35EE}" destId="{0CFD71A9-C131-4B02-A88B-E83EA02E5C71}" srcOrd="0" destOrd="0" parTransId="{137954BE-0618-4F22-8FD5-30CDE04E0586}" sibTransId="{01E914BA-5F8C-4DCC-AACD-E14003AA7CB9}"/>
    <dgm:cxn modelId="{7A8596C5-F03E-49A6-A749-6F3A6AD3DF3D}" srcId="{C992AAC8-274A-4C94-BAB8-9459A2CF35EE}" destId="{4F7C1C78-18B4-425C-9F6F-583977F51B45}" srcOrd="1" destOrd="0" parTransId="{47DC6208-B92D-4FF5-826D-FB35364E2499}" sibTransId="{E481512C-0D6E-4494-93ED-64E056AE9A2C}"/>
    <dgm:cxn modelId="{B9CEC6F4-81CB-4A3F-88BA-D126B5F23B88}" type="presOf" srcId="{0CFD71A9-C131-4B02-A88B-E83EA02E5C71}" destId="{25EF8F7F-04F3-4C60-A340-5D1C7794C91E}" srcOrd="0" destOrd="0" presId="urn:microsoft.com/office/officeart/2005/8/layout/matrix3"/>
    <dgm:cxn modelId="{0AEE43F8-720F-4472-AB00-777E36801000}" type="presOf" srcId="{10A77FD1-5A6C-41C1-B644-BA0FE9DE0DE3}" destId="{C1F74B79-4C5E-4543-95C4-9B9D99BAF3A1}" srcOrd="0" destOrd="0" presId="urn:microsoft.com/office/officeart/2005/8/layout/matrix3"/>
    <dgm:cxn modelId="{846D785D-9B9C-412D-9848-B718C3A800AA}" type="presParOf" srcId="{21C58B2F-D6FD-4FCB-98C5-039462943E4C}" destId="{D15CD346-CF8F-4A89-8FA5-37CEAB99EE7B}" srcOrd="0" destOrd="0" presId="urn:microsoft.com/office/officeart/2005/8/layout/matrix3"/>
    <dgm:cxn modelId="{7CCDC279-58FC-4DBD-900D-978A3BD5CF09}" type="presParOf" srcId="{21C58B2F-D6FD-4FCB-98C5-039462943E4C}" destId="{25EF8F7F-04F3-4C60-A340-5D1C7794C91E}" srcOrd="1" destOrd="0" presId="urn:microsoft.com/office/officeart/2005/8/layout/matrix3"/>
    <dgm:cxn modelId="{C76F7FA9-AAAE-4FC5-9F0D-1130C87328CE}" type="presParOf" srcId="{21C58B2F-D6FD-4FCB-98C5-039462943E4C}" destId="{A7727BA1-07BF-47D2-ACCC-FD98AE689D93}" srcOrd="2" destOrd="0" presId="urn:microsoft.com/office/officeart/2005/8/layout/matrix3"/>
    <dgm:cxn modelId="{ADC78A36-FB1D-4C04-A86A-B8BD0F7A5E53}" type="presParOf" srcId="{21C58B2F-D6FD-4FCB-98C5-039462943E4C}" destId="{A77B7A01-7BB2-4867-ADB8-BD0A57B5BA8A}" srcOrd="3" destOrd="0" presId="urn:microsoft.com/office/officeart/2005/8/layout/matrix3"/>
    <dgm:cxn modelId="{B794F0C2-DA01-4CD4-A719-CA38012E4679}" type="presParOf" srcId="{21C58B2F-D6FD-4FCB-98C5-039462943E4C}" destId="{C1F74B79-4C5E-4543-95C4-9B9D99BAF3A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DB837E-8869-4F1A-B278-372BECFA552D}"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4ACA1BD8-AAA2-4911-AA2D-FF58C1D00ED9}">
      <dgm:prSet/>
      <dgm:spPr/>
      <dgm:t>
        <a:bodyPr/>
        <a:lstStyle/>
        <a:p>
          <a:r>
            <a:rPr lang="en-US" b="1"/>
            <a:t>Lived expertise</a:t>
          </a:r>
        </a:p>
        <a:p>
          <a:r>
            <a:rPr lang="en-US"/>
            <a:t>Personal knowledge about the world gained through direct, first-hand involvement in everyday rather than through representations constructed by other people </a:t>
          </a:r>
        </a:p>
        <a:p>
          <a:r>
            <a:rPr lang="en-US" i="1"/>
            <a:t>-Oxford</a:t>
          </a:r>
          <a:endParaRPr lang="en-US"/>
        </a:p>
      </dgm:t>
    </dgm:pt>
    <dgm:pt modelId="{B1702A20-7EE4-418E-8E9F-D283F337EDCA}" type="parTrans" cxnId="{93ACE26F-FBF6-4A36-B7CC-40C76B1972BD}">
      <dgm:prSet/>
      <dgm:spPr/>
      <dgm:t>
        <a:bodyPr/>
        <a:lstStyle/>
        <a:p>
          <a:endParaRPr lang="en-US"/>
        </a:p>
      </dgm:t>
    </dgm:pt>
    <dgm:pt modelId="{E6B0D00A-A8DE-4A33-9913-66C3A94478BB}" type="sibTrans" cxnId="{93ACE26F-FBF6-4A36-B7CC-40C76B1972BD}">
      <dgm:prSet/>
      <dgm:spPr/>
      <dgm:t>
        <a:bodyPr/>
        <a:lstStyle/>
        <a:p>
          <a:endParaRPr lang="en-US"/>
        </a:p>
      </dgm:t>
    </dgm:pt>
    <dgm:pt modelId="{1B67AF47-69EF-445C-9C1F-15557422B3DC}">
      <dgm:prSet/>
      <dgm:spPr/>
      <dgm:t>
        <a:bodyPr/>
        <a:lstStyle/>
        <a:p>
          <a:r>
            <a:rPr lang="en-US" b="1"/>
            <a:t>Peer Specialist</a:t>
          </a:r>
        </a:p>
        <a:p>
          <a:r>
            <a:rPr lang="en-US"/>
            <a:t>A person who, by virtue of special knowledge, training, and experience, is uniquely able to inform, motivate, guide, and support persons in recovery from a mental health condition, diagnosis or major life disruption.</a:t>
          </a:r>
        </a:p>
        <a:p>
          <a:r>
            <a:rPr lang="en-US" i="1"/>
            <a:t>-NYS Certification</a:t>
          </a:r>
        </a:p>
      </dgm:t>
    </dgm:pt>
    <dgm:pt modelId="{57FF8408-15CD-4426-9325-643CD87DAB7D}" type="parTrans" cxnId="{F8BE1F0C-55BC-44A8-8C21-45754EDDDA48}">
      <dgm:prSet/>
      <dgm:spPr/>
      <dgm:t>
        <a:bodyPr/>
        <a:lstStyle/>
        <a:p>
          <a:endParaRPr lang="en-US"/>
        </a:p>
      </dgm:t>
    </dgm:pt>
    <dgm:pt modelId="{048B76DC-1DD8-4039-BAF6-48BF3EA63783}" type="sibTrans" cxnId="{F8BE1F0C-55BC-44A8-8C21-45754EDDDA48}">
      <dgm:prSet/>
      <dgm:spPr/>
      <dgm:t>
        <a:bodyPr/>
        <a:lstStyle/>
        <a:p>
          <a:endParaRPr lang="en-US"/>
        </a:p>
      </dgm:t>
    </dgm:pt>
    <dgm:pt modelId="{54D0CFCE-CDE6-4B51-831D-11B3AE804276}" type="pres">
      <dgm:prSet presAssocID="{C0DB837E-8869-4F1A-B278-372BECFA552D}" presName="hierChild1" presStyleCnt="0">
        <dgm:presLayoutVars>
          <dgm:chPref val="1"/>
          <dgm:dir/>
          <dgm:animOne val="branch"/>
          <dgm:animLvl val="lvl"/>
          <dgm:resizeHandles/>
        </dgm:presLayoutVars>
      </dgm:prSet>
      <dgm:spPr/>
    </dgm:pt>
    <dgm:pt modelId="{5BADE02E-002D-45F3-8B7A-3CC59BA06C65}" type="pres">
      <dgm:prSet presAssocID="{4ACA1BD8-AAA2-4911-AA2D-FF58C1D00ED9}" presName="hierRoot1" presStyleCnt="0"/>
      <dgm:spPr/>
    </dgm:pt>
    <dgm:pt modelId="{4FE2F1A7-AA7B-4DEE-B715-A8515E1D5B7F}" type="pres">
      <dgm:prSet presAssocID="{4ACA1BD8-AAA2-4911-AA2D-FF58C1D00ED9}" presName="composite" presStyleCnt="0"/>
      <dgm:spPr/>
    </dgm:pt>
    <dgm:pt modelId="{195C6FC3-883C-4EAF-B7AD-37BC873D9AC8}" type="pres">
      <dgm:prSet presAssocID="{4ACA1BD8-AAA2-4911-AA2D-FF58C1D00ED9}" presName="background" presStyleLbl="node0" presStyleIdx="0" presStyleCnt="2"/>
      <dgm:spPr/>
    </dgm:pt>
    <dgm:pt modelId="{6F845C63-DA0B-4F72-B40C-5BB5A55B1D95}" type="pres">
      <dgm:prSet presAssocID="{4ACA1BD8-AAA2-4911-AA2D-FF58C1D00ED9}" presName="text" presStyleLbl="fgAcc0" presStyleIdx="0" presStyleCnt="2">
        <dgm:presLayoutVars>
          <dgm:chPref val="3"/>
        </dgm:presLayoutVars>
      </dgm:prSet>
      <dgm:spPr/>
    </dgm:pt>
    <dgm:pt modelId="{4C745D7E-CEB7-4F0E-81C0-5C35158FA66F}" type="pres">
      <dgm:prSet presAssocID="{4ACA1BD8-AAA2-4911-AA2D-FF58C1D00ED9}" presName="hierChild2" presStyleCnt="0"/>
      <dgm:spPr/>
    </dgm:pt>
    <dgm:pt modelId="{4E103232-E554-4C20-8D1C-F66F6275E70E}" type="pres">
      <dgm:prSet presAssocID="{1B67AF47-69EF-445C-9C1F-15557422B3DC}" presName="hierRoot1" presStyleCnt="0"/>
      <dgm:spPr/>
    </dgm:pt>
    <dgm:pt modelId="{E251C57A-2A1F-4728-8F39-62E33321506C}" type="pres">
      <dgm:prSet presAssocID="{1B67AF47-69EF-445C-9C1F-15557422B3DC}" presName="composite" presStyleCnt="0"/>
      <dgm:spPr/>
    </dgm:pt>
    <dgm:pt modelId="{7A6D25CF-3A79-4FE2-AA94-3D6E2B11FAC4}" type="pres">
      <dgm:prSet presAssocID="{1B67AF47-69EF-445C-9C1F-15557422B3DC}" presName="background" presStyleLbl="node0" presStyleIdx="1" presStyleCnt="2"/>
      <dgm:spPr/>
    </dgm:pt>
    <dgm:pt modelId="{75BCD15A-0E22-43DA-A56F-4011AEEB8159}" type="pres">
      <dgm:prSet presAssocID="{1B67AF47-69EF-445C-9C1F-15557422B3DC}" presName="text" presStyleLbl="fgAcc0" presStyleIdx="1" presStyleCnt="2">
        <dgm:presLayoutVars>
          <dgm:chPref val="3"/>
        </dgm:presLayoutVars>
      </dgm:prSet>
      <dgm:spPr/>
    </dgm:pt>
    <dgm:pt modelId="{F0124924-761D-41AF-9A36-4989303905BF}" type="pres">
      <dgm:prSet presAssocID="{1B67AF47-69EF-445C-9C1F-15557422B3DC}" presName="hierChild2" presStyleCnt="0"/>
      <dgm:spPr/>
    </dgm:pt>
  </dgm:ptLst>
  <dgm:cxnLst>
    <dgm:cxn modelId="{F8BE1F0C-55BC-44A8-8C21-45754EDDDA48}" srcId="{C0DB837E-8869-4F1A-B278-372BECFA552D}" destId="{1B67AF47-69EF-445C-9C1F-15557422B3DC}" srcOrd="1" destOrd="0" parTransId="{57FF8408-15CD-4426-9325-643CD87DAB7D}" sibTransId="{048B76DC-1DD8-4039-BAF6-48BF3EA63783}"/>
    <dgm:cxn modelId="{C3F78812-E974-42D0-8C79-7232030C6BC7}" type="presOf" srcId="{1B67AF47-69EF-445C-9C1F-15557422B3DC}" destId="{75BCD15A-0E22-43DA-A56F-4011AEEB8159}" srcOrd="0" destOrd="0" presId="urn:microsoft.com/office/officeart/2005/8/layout/hierarchy1"/>
    <dgm:cxn modelId="{93ACE26F-FBF6-4A36-B7CC-40C76B1972BD}" srcId="{C0DB837E-8869-4F1A-B278-372BECFA552D}" destId="{4ACA1BD8-AAA2-4911-AA2D-FF58C1D00ED9}" srcOrd="0" destOrd="0" parTransId="{B1702A20-7EE4-418E-8E9F-D283F337EDCA}" sibTransId="{E6B0D00A-A8DE-4A33-9913-66C3A94478BB}"/>
    <dgm:cxn modelId="{413F5083-2277-4967-9C9B-2F48532C8004}" type="presOf" srcId="{C0DB837E-8869-4F1A-B278-372BECFA552D}" destId="{54D0CFCE-CDE6-4B51-831D-11B3AE804276}" srcOrd="0" destOrd="0" presId="urn:microsoft.com/office/officeart/2005/8/layout/hierarchy1"/>
    <dgm:cxn modelId="{066320C6-6368-42FA-9E7A-FFC9D7365B18}" type="presOf" srcId="{4ACA1BD8-AAA2-4911-AA2D-FF58C1D00ED9}" destId="{6F845C63-DA0B-4F72-B40C-5BB5A55B1D95}" srcOrd="0" destOrd="0" presId="urn:microsoft.com/office/officeart/2005/8/layout/hierarchy1"/>
    <dgm:cxn modelId="{DD1B8601-CEE2-4BF6-B1B2-0A31C96B25D8}" type="presParOf" srcId="{54D0CFCE-CDE6-4B51-831D-11B3AE804276}" destId="{5BADE02E-002D-45F3-8B7A-3CC59BA06C65}" srcOrd="0" destOrd="0" presId="urn:microsoft.com/office/officeart/2005/8/layout/hierarchy1"/>
    <dgm:cxn modelId="{2FBFAB1E-FFFF-4816-A10C-97E8AAFF5818}" type="presParOf" srcId="{5BADE02E-002D-45F3-8B7A-3CC59BA06C65}" destId="{4FE2F1A7-AA7B-4DEE-B715-A8515E1D5B7F}" srcOrd="0" destOrd="0" presId="urn:microsoft.com/office/officeart/2005/8/layout/hierarchy1"/>
    <dgm:cxn modelId="{B18B4A0C-F87B-4C9A-9CCE-05D71A245408}" type="presParOf" srcId="{4FE2F1A7-AA7B-4DEE-B715-A8515E1D5B7F}" destId="{195C6FC3-883C-4EAF-B7AD-37BC873D9AC8}" srcOrd="0" destOrd="0" presId="urn:microsoft.com/office/officeart/2005/8/layout/hierarchy1"/>
    <dgm:cxn modelId="{3F2A424F-550E-4106-9676-0CF447E4C7CA}" type="presParOf" srcId="{4FE2F1A7-AA7B-4DEE-B715-A8515E1D5B7F}" destId="{6F845C63-DA0B-4F72-B40C-5BB5A55B1D95}" srcOrd="1" destOrd="0" presId="urn:microsoft.com/office/officeart/2005/8/layout/hierarchy1"/>
    <dgm:cxn modelId="{A38B49B4-DED6-4B6A-8C08-60BAF23DD931}" type="presParOf" srcId="{5BADE02E-002D-45F3-8B7A-3CC59BA06C65}" destId="{4C745D7E-CEB7-4F0E-81C0-5C35158FA66F}" srcOrd="1" destOrd="0" presId="urn:microsoft.com/office/officeart/2005/8/layout/hierarchy1"/>
    <dgm:cxn modelId="{46C8FF63-E8F9-4621-8A3C-120291D3C245}" type="presParOf" srcId="{54D0CFCE-CDE6-4B51-831D-11B3AE804276}" destId="{4E103232-E554-4C20-8D1C-F66F6275E70E}" srcOrd="1" destOrd="0" presId="urn:microsoft.com/office/officeart/2005/8/layout/hierarchy1"/>
    <dgm:cxn modelId="{25117A60-EBF2-4BA2-B747-B1ECE9066A4E}" type="presParOf" srcId="{4E103232-E554-4C20-8D1C-F66F6275E70E}" destId="{E251C57A-2A1F-4728-8F39-62E33321506C}" srcOrd="0" destOrd="0" presId="urn:microsoft.com/office/officeart/2005/8/layout/hierarchy1"/>
    <dgm:cxn modelId="{46F0B913-BDFF-4287-B8D2-0FFAC254AE42}" type="presParOf" srcId="{E251C57A-2A1F-4728-8F39-62E33321506C}" destId="{7A6D25CF-3A79-4FE2-AA94-3D6E2B11FAC4}" srcOrd="0" destOrd="0" presId="urn:microsoft.com/office/officeart/2005/8/layout/hierarchy1"/>
    <dgm:cxn modelId="{1921756B-B1D6-4A4D-BDF6-6119C6553738}" type="presParOf" srcId="{E251C57A-2A1F-4728-8F39-62E33321506C}" destId="{75BCD15A-0E22-43DA-A56F-4011AEEB8159}" srcOrd="1" destOrd="0" presId="urn:microsoft.com/office/officeart/2005/8/layout/hierarchy1"/>
    <dgm:cxn modelId="{7A422AD9-D124-4680-8264-152D743F9504}" type="presParOf" srcId="{4E103232-E554-4C20-8D1C-F66F6275E70E}" destId="{F0124924-761D-41AF-9A36-4989303905B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B2D2CA-19EC-4343-B243-8EBA059170D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6447787-ACBB-4206-A61E-3F23581ACF0D}">
      <dgm:prSet/>
      <dgm:spPr/>
      <dgm:t>
        <a:bodyPr/>
        <a:lstStyle/>
        <a:p>
          <a:pPr>
            <a:lnSpc>
              <a:spcPct val="100000"/>
            </a:lnSpc>
          </a:pPr>
          <a:r>
            <a:rPr lang="en-US"/>
            <a:t>Partnership in decision-making </a:t>
          </a:r>
        </a:p>
      </dgm:t>
    </dgm:pt>
    <dgm:pt modelId="{6297D0DE-A02C-4A97-8CFB-84ECE68F1D1C}" type="parTrans" cxnId="{FCD7359E-8AFE-4BC8-B4FA-C6CAD336D01C}">
      <dgm:prSet/>
      <dgm:spPr/>
      <dgm:t>
        <a:bodyPr/>
        <a:lstStyle/>
        <a:p>
          <a:endParaRPr lang="en-US"/>
        </a:p>
      </dgm:t>
    </dgm:pt>
    <dgm:pt modelId="{378B3BE5-9D0B-405C-AD8A-3E8045FE863C}" type="sibTrans" cxnId="{FCD7359E-8AFE-4BC8-B4FA-C6CAD336D01C}">
      <dgm:prSet/>
      <dgm:spPr/>
      <dgm:t>
        <a:bodyPr/>
        <a:lstStyle/>
        <a:p>
          <a:pPr>
            <a:lnSpc>
              <a:spcPct val="100000"/>
            </a:lnSpc>
          </a:pPr>
          <a:endParaRPr lang="en-US"/>
        </a:p>
      </dgm:t>
    </dgm:pt>
    <dgm:pt modelId="{6D19AD29-9DCE-4BEE-8C42-760B0B435EBE}">
      <dgm:prSet/>
      <dgm:spPr/>
      <dgm:t>
        <a:bodyPr/>
        <a:lstStyle/>
        <a:p>
          <a:pPr>
            <a:lnSpc>
              <a:spcPct val="100000"/>
            </a:lnSpc>
          </a:pPr>
          <a:r>
            <a:rPr lang="en-US"/>
            <a:t>Empowerment to create change </a:t>
          </a:r>
        </a:p>
      </dgm:t>
    </dgm:pt>
    <dgm:pt modelId="{4CABD196-1CE8-4D21-AE6C-CFB32D991A1E}" type="parTrans" cxnId="{28B1A17D-09D8-4021-A2C4-55B7A1E6F7F2}">
      <dgm:prSet/>
      <dgm:spPr/>
      <dgm:t>
        <a:bodyPr/>
        <a:lstStyle/>
        <a:p>
          <a:endParaRPr lang="en-US"/>
        </a:p>
      </dgm:t>
    </dgm:pt>
    <dgm:pt modelId="{54261732-165A-4E1D-8D2C-907005DD5413}" type="sibTrans" cxnId="{28B1A17D-09D8-4021-A2C4-55B7A1E6F7F2}">
      <dgm:prSet/>
      <dgm:spPr/>
      <dgm:t>
        <a:bodyPr/>
        <a:lstStyle/>
        <a:p>
          <a:pPr>
            <a:lnSpc>
              <a:spcPct val="100000"/>
            </a:lnSpc>
          </a:pPr>
          <a:endParaRPr lang="en-US"/>
        </a:p>
      </dgm:t>
    </dgm:pt>
    <dgm:pt modelId="{B300E3F3-0DBE-4505-BCC0-3D96187F6800}">
      <dgm:prSet/>
      <dgm:spPr/>
      <dgm:t>
        <a:bodyPr/>
        <a:lstStyle/>
        <a:p>
          <a:pPr>
            <a:lnSpc>
              <a:spcPct val="100000"/>
            </a:lnSpc>
          </a:pPr>
          <a:r>
            <a:rPr lang="en-US"/>
            <a:t>Personal growth </a:t>
          </a:r>
        </a:p>
      </dgm:t>
    </dgm:pt>
    <dgm:pt modelId="{BA8ED80F-17FD-402B-8752-80A39DBAA445}" type="parTrans" cxnId="{61BFA824-9A8A-43F0-884E-9BA5CADC4BF9}">
      <dgm:prSet/>
      <dgm:spPr/>
      <dgm:t>
        <a:bodyPr/>
        <a:lstStyle/>
        <a:p>
          <a:endParaRPr lang="en-US"/>
        </a:p>
      </dgm:t>
    </dgm:pt>
    <dgm:pt modelId="{719B2237-21FC-4B0B-9D53-D2DB222348BB}" type="sibTrans" cxnId="{61BFA824-9A8A-43F0-884E-9BA5CADC4BF9}">
      <dgm:prSet/>
      <dgm:spPr/>
      <dgm:t>
        <a:bodyPr/>
        <a:lstStyle/>
        <a:p>
          <a:endParaRPr lang="en-US"/>
        </a:p>
      </dgm:t>
    </dgm:pt>
    <dgm:pt modelId="{DC6FE55F-F236-4F3D-A26F-FDF87CDB2DD4}">
      <dgm:prSet/>
      <dgm:spPr/>
      <dgm:t>
        <a:bodyPr/>
        <a:lstStyle/>
        <a:p>
          <a:pPr>
            <a:lnSpc>
              <a:spcPct val="100000"/>
            </a:lnSpc>
          </a:pPr>
          <a:r>
            <a:rPr lang="en-US"/>
            <a:t>Leadership development</a:t>
          </a:r>
        </a:p>
      </dgm:t>
    </dgm:pt>
    <dgm:pt modelId="{DB5444CA-A240-4B53-9E78-5E460D7E53D5}" type="parTrans" cxnId="{8C216C8B-009D-4180-83AF-8C7E96B54D79}">
      <dgm:prSet/>
      <dgm:spPr/>
      <dgm:t>
        <a:bodyPr/>
        <a:lstStyle/>
        <a:p>
          <a:endParaRPr lang="en-US"/>
        </a:p>
      </dgm:t>
    </dgm:pt>
    <dgm:pt modelId="{C30CF82F-A99B-4C87-A12E-29C77806DCDB}" type="sibTrans" cxnId="{8C216C8B-009D-4180-83AF-8C7E96B54D79}">
      <dgm:prSet/>
      <dgm:spPr/>
      <dgm:t>
        <a:bodyPr/>
        <a:lstStyle/>
        <a:p>
          <a:pPr>
            <a:lnSpc>
              <a:spcPct val="100000"/>
            </a:lnSpc>
          </a:pPr>
          <a:endParaRPr lang="en-US"/>
        </a:p>
      </dgm:t>
    </dgm:pt>
    <dgm:pt modelId="{D165BD54-52E4-4451-B98E-974DCE75ADB1}">
      <dgm:prSet/>
      <dgm:spPr/>
      <dgm:t>
        <a:bodyPr/>
        <a:lstStyle/>
        <a:p>
          <a:pPr>
            <a:lnSpc>
              <a:spcPct val="100000"/>
            </a:lnSpc>
          </a:pPr>
          <a:r>
            <a:rPr lang="en-US"/>
            <a:t>Peer support</a:t>
          </a:r>
        </a:p>
      </dgm:t>
    </dgm:pt>
    <dgm:pt modelId="{E3F06A4E-27B2-4838-8889-E49CDEF7CE6A}" type="parTrans" cxnId="{9942F2C0-AF21-46CF-A4D5-2B347D36690A}">
      <dgm:prSet/>
      <dgm:spPr/>
      <dgm:t>
        <a:bodyPr/>
        <a:lstStyle/>
        <a:p>
          <a:endParaRPr lang="en-US"/>
        </a:p>
      </dgm:t>
    </dgm:pt>
    <dgm:pt modelId="{D91854BF-E58F-426F-80D0-DEF29C76F6BA}" type="sibTrans" cxnId="{9942F2C0-AF21-46CF-A4D5-2B347D36690A}">
      <dgm:prSet/>
      <dgm:spPr/>
      <dgm:t>
        <a:bodyPr/>
        <a:lstStyle/>
        <a:p>
          <a:pPr>
            <a:lnSpc>
              <a:spcPct val="100000"/>
            </a:lnSpc>
          </a:pPr>
          <a:endParaRPr lang="en-US"/>
        </a:p>
      </dgm:t>
    </dgm:pt>
    <dgm:pt modelId="{915EAC8D-47D7-4A4A-9A76-5CCE587AA687}">
      <dgm:prSet/>
      <dgm:spPr/>
      <dgm:t>
        <a:bodyPr/>
        <a:lstStyle/>
        <a:p>
          <a:pPr>
            <a:lnSpc>
              <a:spcPct val="100000"/>
            </a:lnSpc>
          </a:pPr>
          <a:r>
            <a:rPr lang="en-US"/>
            <a:t>Advocacy</a:t>
          </a:r>
        </a:p>
      </dgm:t>
    </dgm:pt>
    <dgm:pt modelId="{A4AAA7B0-7EAD-47C0-A924-5BF30DD5EBD1}" type="parTrans" cxnId="{787BA4F5-45DC-4135-9218-004C97B59B2F}">
      <dgm:prSet/>
      <dgm:spPr/>
      <dgm:t>
        <a:bodyPr/>
        <a:lstStyle/>
        <a:p>
          <a:endParaRPr lang="en-US"/>
        </a:p>
      </dgm:t>
    </dgm:pt>
    <dgm:pt modelId="{140F9B98-BE55-4EAC-AA57-544121F25699}" type="sibTrans" cxnId="{787BA4F5-45DC-4135-9218-004C97B59B2F}">
      <dgm:prSet/>
      <dgm:spPr/>
      <dgm:t>
        <a:bodyPr/>
        <a:lstStyle/>
        <a:p>
          <a:pPr>
            <a:lnSpc>
              <a:spcPct val="100000"/>
            </a:lnSpc>
          </a:pPr>
          <a:endParaRPr lang="en-US"/>
        </a:p>
      </dgm:t>
    </dgm:pt>
    <dgm:pt modelId="{20D1B4AE-3729-4264-A554-76E1D79989E3}" type="pres">
      <dgm:prSet presAssocID="{FCB2D2CA-19EC-4343-B243-8EBA059170D9}" presName="root" presStyleCnt="0">
        <dgm:presLayoutVars>
          <dgm:dir/>
          <dgm:resizeHandles val="exact"/>
        </dgm:presLayoutVars>
      </dgm:prSet>
      <dgm:spPr/>
    </dgm:pt>
    <dgm:pt modelId="{9B7DCF0D-9B3C-48F6-B3E3-29A4B13B08D0}" type="pres">
      <dgm:prSet presAssocID="{FCB2D2CA-19EC-4343-B243-8EBA059170D9}" presName="container" presStyleCnt="0">
        <dgm:presLayoutVars>
          <dgm:dir/>
          <dgm:resizeHandles val="exact"/>
        </dgm:presLayoutVars>
      </dgm:prSet>
      <dgm:spPr/>
    </dgm:pt>
    <dgm:pt modelId="{F688E2AA-5483-4FEA-9AC7-EC341BF038A9}" type="pres">
      <dgm:prSet presAssocID="{915EAC8D-47D7-4A4A-9A76-5CCE587AA687}" presName="compNode" presStyleCnt="0"/>
      <dgm:spPr/>
    </dgm:pt>
    <dgm:pt modelId="{27485AE3-2DB6-4BB3-ABE4-DF5E1870D0FD}" type="pres">
      <dgm:prSet presAssocID="{915EAC8D-47D7-4A4A-9A76-5CCE587AA687}" presName="iconBgRect" presStyleLbl="bgShp" presStyleIdx="0" presStyleCnt="6"/>
      <dgm:spPr/>
    </dgm:pt>
    <dgm:pt modelId="{6FE418B0-FB07-4630-9C56-D5CCA955B4D2}" type="pres">
      <dgm:prSet presAssocID="{915EAC8D-47D7-4A4A-9A76-5CCE587AA68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eights Uneven with solid fill"/>
        </a:ext>
      </dgm:extLst>
    </dgm:pt>
    <dgm:pt modelId="{6F372500-AA2C-41D6-A5BE-EA96D118E88A}" type="pres">
      <dgm:prSet presAssocID="{915EAC8D-47D7-4A4A-9A76-5CCE587AA687}" presName="spaceRect" presStyleCnt="0"/>
      <dgm:spPr/>
    </dgm:pt>
    <dgm:pt modelId="{151EA95B-419B-409D-84E9-27B9A2B269BB}" type="pres">
      <dgm:prSet presAssocID="{915EAC8D-47D7-4A4A-9A76-5CCE587AA687}" presName="textRect" presStyleLbl="revTx" presStyleIdx="0" presStyleCnt="6">
        <dgm:presLayoutVars>
          <dgm:chMax val="1"/>
          <dgm:chPref val="1"/>
        </dgm:presLayoutVars>
      </dgm:prSet>
      <dgm:spPr/>
    </dgm:pt>
    <dgm:pt modelId="{F590906A-5B9A-47C4-8423-209301341B4B}" type="pres">
      <dgm:prSet presAssocID="{140F9B98-BE55-4EAC-AA57-544121F25699}" presName="sibTrans" presStyleLbl="sibTrans2D1" presStyleIdx="0" presStyleCnt="0"/>
      <dgm:spPr/>
    </dgm:pt>
    <dgm:pt modelId="{F19E2CF5-FBFF-4436-A8A5-F8C511E9FB47}" type="pres">
      <dgm:prSet presAssocID="{D165BD54-52E4-4451-B98E-974DCE75ADB1}" presName="compNode" presStyleCnt="0"/>
      <dgm:spPr/>
    </dgm:pt>
    <dgm:pt modelId="{31201817-CD3F-4988-8020-1660770B3E0A}" type="pres">
      <dgm:prSet presAssocID="{D165BD54-52E4-4451-B98E-974DCE75ADB1}" presName="iconBgRect" presStyleLbl="bgShp" presStyleIdx="1" presStyleCnt="6"/>
      <dgm:spPr/>
    </dgm:pt>
    <dgm:pt modelId="{2B7D4D9E-1F8B-4FB5-A851-F81B9D2D0462}" type="pres">
      <dgm:prSet presAssocID="{D165BD54-52E4-4451-B98E-974DCE75ADB1}"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ighborhood with solid fill"/>
        </a:ext>
      </dgm:extLst>
    </dgm:pt>
    <dgm:pt modelId="{BEEFFFC4-B7D1-4024-896F-E2C59F13C0AF}" type="pres">
      <dgm:prSet presAssocID="{D165BD54-52E4-4451-B98E-974DCE75ADB1}" presName="spaceRect" presStyleCnt="0"/>
      <dgm:spPr/>
    </dgm:pt>
    <dgm:pt modelId="{20B94816-6F53-4AB4-8957-D2CDB9A97C7F}" type="pres">
      <dgm:prSet presAssocID="{D165BD54-52E4-4451-B98E-974DCE75ADB1}" presName="textRect" presStyleLbl="revTx" presStyleIdx="1" presStyleCnt="6">
        <dgm:presLayoutVars>
          <dgm:chMax val="1"/>
          <dgm:chPref val="1"/>
        </dgm:presLayoutVars>
      </dgm:prSet>
      <dgm:spPr/>
    </dgm:pt>
    <dgm:pt modelId="{66AA0388-367F-4A91-B39C-80ED6A72D6BC}" type="pres">
      <dgm:prSet presAssocID="{D91854BF-E58F-426F-80D0-DEF29C76F6BA}" presName="sibTrans" presStyleLbl="sibTrans2D1" presStyleIdx="0" presStyleCnt="0"/>
      <dgm:spPr/>
    </dgm:pt>
    <dgm:pt modelId="{F3A51E15-4853-4944-B5BD-912DEFFB88EA}" type="pres">
      <dgm:prSet presAssocID="{16447787-ACBB-4206-A61E-3F23581ACF0D}" presName="compNode" presStyleCnt="0"/>
      <dgm:spPr/>
    </dgm:pt>
    <dgm:pt modelId="{46237DB1-31F6-40BD-B361-79715C069674}" type="pres">
      <dgm:prSet presAssocID="{16447787-ACBB-4206-A61E-3F23581ACF0D}" presName="iconBgRect" presStyleLbl="bgShp" presStyleIdx="2" presStyleCnt="6"/>
      <dgm:spPr/>
    </dgm:pt>
    <dgm:pt modelId="{CC56F939-79C1-461C-A102-F9B02CE0734A}" type="pres">
      <dgm:prSet presAssocID="{16447787-ACBB-4206-A61E-3F23581ACF0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ecision chart with solid fill"/>
        </a:ext>
      </dgm:extLst>
    </dgm:pt>
    <dgm:pt modelId="{2206E325-F4C3-4099-8CBC-A2D1B1C6129F}" type="pres">
      <dgm:prSet presAssocID="{16447787-ACBB-4206-A61E-3F23581ACF0D}" presName="spaceRect" presStyleCnt="0"/>
      <dgm:spPr/>
    </dgm:pt>
    <dgm:pt modelId="{5525D9ED-108D-4FFA-8A8F-363D12CE2C6C}" type="pres">
      <dgm:prSet presAssocID="{16447787-ACBB-4206-A61E-3F23581ACF0D}" presName="textRect" presStyleLbl="revTx" presStyleIdx="2" presStyleCnt="6">
        <dgm:presLayoutVars>
          <dgm:chMax val="1"/>
          <dgm:chPref val="1"/>
        </dgm:presLayoutVars>
      </dgm:prSet>
      <dgm:spPr/>
    </dgm:pt>
    <dgm:pt modelId="{F21C4C3A-BEE2-459D-B078-1DC3F5AEEA2D}" type="pres">
      <dgm:prSet presAssocID="{378B3BE5-9D0B-405C-AD8A-3E8045FE863C}" presName="sibTrans" presStyleLbl="sibTrans2D1" presStyleIdx="0" presStyleCnt="0"/>
      <dgm:spPr/>
    </dgm:pt>
    <dgm:pt modelId="{399EB6E9-BDA0-4D15-A0C9-4B50E69B3323}" type="pres">
      <dgm:prSet presAssocID="{6D19AD29-9DCE-4BEE-8C42-760B0B435EBE}" presName="compNode" presStyleCnt="0"/>
      <dgm:spPr/>
    </dgm:pt>
    <dgm:pt modelId="{D6DE6A17-83A6-4A5A-87BB-A4C968ECC737}" type="pres">
      <dgm:prSet presAssocID="{6D19AD29-9DCE-4BEE-8C42-760B0B435EBE}" presName="iconBgRect" presStyleLbl="bgShp" presStyleIdx="3" presStyleCnt="6"/>
      <dgm:spPr/>
    </dgm:pt>
    <dgm:pt modelId="{5E23E58B-6B85-42B5-8937-0D1F148CE9F4}" type="pres">
      <dgm:prSet presAssocID="{6D19AD29-9DCE-4BEE-8C42-760B0B435EB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siness Growth"/>
        </a:ext>
      </dgm:extLst>
    </dgm:pt>
    <dgm:pt modelId="{E5E80B1A-0DCA-4DD4-B505-102FECFBEE24}" type="pres">
      <dgm:prSet presAssocID="{6D19AD29-9DCE-4BEE-8C42-760B0B435EBE}" presName="spaceRect" presStyleCnt="0"/>
      <dgm:spPr/>
    </dgm:pt>
    <dgm:pt modelId="{AEAC3D9D-7D1A-4B25-973B-20FAF9F0D22C}" type="pres">
      <dgm:prSet presAssocID="{6D19AD29-9DCE-4BEE-8C42-760B0B435EBE}" presName="textRect" presStyleLbl="revTx" presStyleIdx="3" presStyleCnt="6">
        <dgm:presLayoutVars>
          <dgm:chMax val="1"/>
          <dgm:chPref val="1"/>
        </dgm:presLayoutVars>
      </dgm:prSet>
      <dgm:spPr/>
    </dgm:pt>
    <dgm:pt modelId="{31A5AF79-A5F0-434D-8DA0-7C1AFD6B45D1}" type="pres">
      <dgm:prSet presAssocID="{54261732-165A-4E1D-8D2C-907005DD5413}" presName="sibTrans" presStyleLbl="sibTrans2D1" presStyleIdx="0" presStyleCnt="0"/>
      <dgm:spPr/>
    </dgm:pt>
    <dgm:pt modelId="{A902ACB1-4BA3-4F5B-BFD2-6820406B7D0D}" type="pres">
      <dgm:prSet presAssocID="{DC6FE55F-F236-4F3D-A26F-FDF87CDB2DD4}" presName="compNode" presStyleCnt="0"/>
      <dgm:spPr/>
    </dgm:pt>
    <dgm:pt modelId="{D324FE91-A9FA-499D-892B-92AEB31E810E}" type="pres">
      <dgm:prSet presAssocID="{DC6FE55F-F236-4F3D-A26F-FDF87CDB2DD4}" presName="iconBgRect" presStyleLbl="bgShp" presStyleIdx="4" presStyleCnt="6"/>
      <dgm:spPr/>
    </dgm:pt>
    <dgm:pt modelId="{D4CE9A7B-6BC5-4BB6-BBB0-D6BD442F5D74}" type="pres">
      <dgm:prSet presAssocID="{DC6FE55F-F236-4F3D-A26F-FDF87CDB2DD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ecturer"/>
        </a:ext>
      </dgm:extLst>
    </dgm:pt>
    <dgm:pt modelId="{72C8A0B2-12BD-4306-B55E-C095CA13FF3E}" type="pres">
      <dgm:prSet presAssocID="{DC6FE55F-F236-4F3D-A26F-FDF87CDB2DD4}" presName="spaceRect" presStyleCnt="0"/>
      <dgm:spPr/>
    </dgm:pt>
    <dgm:pt modelId="{C2E3D6A9-E228-4DE3-AEA8-314781840528}" type="pres">
      <dgm:prSet presAssocID="{DC6FE55F-F236-4F3D-A26F-FDF87CDB2DD4}" presName="textRect" presStyleLbl="revTx" presStyleIdx="4" presStyleCnt="6">
        <dgm:presLayoutVars>
          <dgm:chMax val="1"/>
          <dgm:chPref val="1"/>
        </dgm:presLayoutVars>
      </dgm:prSet>
      <dgm:spPr/>
    </dgm:pt>
    <dgm:pt modelId="{8EA6C252-39E3-4844-9028-7FB2E5FC34FF}" type="pres">
      <dgm:prSet presAssocID="{C30CF82F-A99B-4C87-A12E-29C77806DCDB}" presName="sibTrans" presStyleLbl="sibTrans2D1" presStyleIdx="0" presStyleCnt="0"/>
      <dgm:spPr/>
    </dgm:pt>
    <dgm:pt modelId="{88E6348D-40C0-4FB0-9C0A-FF47C5451B6A}" type="pres">
      <dgm:prSet presAssocID="{B300E3F3-0DBE-4505-BCC0-3D96187F6800}" presName="compNode" presStyleCnt="0"/>
      <dgm:spPr/>
    </dgm:pt>
    <dgm:pt modelId="{BB912BFA-4BDB-4698-98B2-18146253465D}" type="pres">
      <dgm:prSet presAssocID="{B300E3F3-0DBE-4505-BCC0-3D96187F6800}" presName="iconBgRect" presStyleLbl="bgShp" presStyleIdx="5" presStyleCnt="6"/>
      <dgm:spPr/>
    </dgm:pt>
    <dgm:pt modelId="{FD4A07A1-6BD8-40B0-9E74-29959A965557}" type="pres">
      <dgm:prSet presAssocID="{B300E3F3-0DBE-4505-BCC0-3D96187F680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Deciduous tree with solid fill"/>
        </a:ext>
      </dgm:extLst>
    </dgm:pt>
    <dgm:pt modelId="{FCA42653-2C9E-46A2-90E6-14CFC6149693}" type="pres">
      <dgm:prSet presAssocID="{B300E3F3-0DBE-4505-BCC0-3D96187F6800}" presName="spaceRect" presStyleCnt="0"/>
      <dgm:spPr/>
    </dgm:pt>
    <dgm:pt modelId="{D42A1AF3-5C07-40B0-BE20-4990C77420ED}" type="pres">
      <dgm:prSet presAssocID="{B300E3F3-0DBE-4505-BCC0-3D96187F6800}" presName="textRect" presStyleLbl="revTx" presStyleIdx="5" presStyleCnt="6">
        <dgm:presLayoutVars>
          <dgm:chMax val="1"/>
          <dgm:chPref val="1"/>
        </dgm:presLayoutVars>
      </dgm:prSet>
      <dgm:spPr/>
    </dgm:pt>
  </dgm:ptLst>
  <dgm:cxnLst>
    <dgm:cxn modelId="{1B645F0C-D1A2-46DD-963A-73F9A218D4D0}" type="presOf" srcId="{D91854BF-E58F-426F-80D0-DEF29C76F6BA}" destId="{66AA0388-367F-4A91-B39C-80ED6A72D6BC}" srcOrd="0" destOrd="0" presId="urn:microsoft.com/office/officeart/2018/2/layout/IconCircleList"/>
    <dgm:cxn modelId="{3CC56410-1502-411A-9D1F-B2393153A486}" type="presOf" srcId="{16447787-ACBB-4206-A61E-3F23581ACF0D}" destId="{5525D9ED-108D-4FFA-8A8F-363D12CE2C6C}" srcOrd="0" destOrd="0" presId="urn:microsoft.com/office/officeart/2018/2/layout/IconCircleList"/>
    <dgm:cxn modelId="{F4361513-8D5F-4191-BC07-E4BF057537E8}" type="presOf" srcId="{B300E3F3-0DBE-4505-BCC0-3D96187F6800}" destId="{D42A1AF3-5C07-40B0-BE20-4990C77420ED}" srcOrd="0" destOrd="0" presId="urn:microsoft.com/office/officeart/2018/2/layout/IconCircleList"/>
    <dgm:cxn modelId="{61BFA824-9A8A-43F0-884E-9BA5CADC4BF9}" srcId="{FCB2D2CA-19EC-4343-B243-8EBA059170D9}" destId="{B300E3F3-0DBE-4505-BCC0-3D96187F6800}" srcOrd="5" destOrd="0" parTransId="{BA8ED80F-17FD-402B-8752-80A39DBAA445}" sibTransId="{719B2237-21FC-4B0B-9D53-D2DB222348BB}"/>
    <dgm:cxn modelId="{F7301C30-171E-4C78-997A-0BD7BE6B3AD4}" type="presOf" srcId="{378B3BE5-9D0B-405C-AD8A-3E8045FE863C}" destId="{F21C4C3A-BEE2-459D-B078-1DC3F5AEEA2D}" srcOrd="0" destOrd="0" presId="urn:microsoft.com/office/officeart/2018/2/layout/IconCircleList"/>
    <dgm:cxn modelId="{3ECAEA57-995F-4532-B65F-FD1D90F06572}" type="presOf" srcId="{FCB2D2CA-19EC-4343-B243-8EBA059170D9}" destId="{20D1B4AE-3729-4264-A554-76E1D79989E3}" srcOrd="0" destOrd="0" presId="urn:microsoft.com/office/officeart/2018/2/layout/IconCircleList"/>
    <dgm:cxn modelId="{CA40AC58-18A2-4D52-A51F-36076A7429C6}" type="presOf" srcId="{C30CF82F-A99B-4C87-A12E-29C77806DCDB}" destId="{8EA6C252-39E3-4844-9028-7FB2E5FC34FF}" srcOrd="0" destOrd="0" presId="urn:microsoft.com/office/officeart/2018/2/layout/IconCircleList"/>
    <dgm:cxn modelId="{A7CED178-DA32-40C1-9637-372282A1A73B}" type="presOf" srcId="{915EAC8D-47D7-4A4A-9A76-5CCE587AA687}" destId="{151EA95B-419B-409D-84E9-27B9A2B269BB}" srcOrd="0" destOrd="0" presId="urn:microsoft.com/office/officeart/2018/2/layout/IconCircleList"/>
    <dgm:cxn modelId="{2963005A-72F6-49AF-AA29-F7890AC470E4}" type="presOf" srcId="{DC6FE55F-F236-4F3D-A26F-FDF87CDB2DD4}" destId="{C2E3D6A9-E228-4DE3-AEA8-314781840528}" srcOrd="0" destOrd="0" presId="urn:microsoft.com/office/officeart/2018/2/layout/IconCircleList"/>
    <dgm:cxn modelId="{28B1A17D-09D8-4021-A2C4-55B7A1E6F7F2}" srcId="{FCB2D2CA-19EC-4343-B243-8EBA059170D9}" destId="{6D19AD29-9DCE-4BEE-8C42-760B0B435EBE}" srcOrd="3" destOrd="0" parTransId="{4CABD196-1CE8-4D21-AE6C-CFB32D991A1E}" sibTransId="{54261732-165A-4E1D-8D2C-907005DD5413}"/>
    <dgm:cxn modelId="{8C216C8B-009D-4180-83AF-8C7E96B54D79}" srcId="{FCB2D2CA-19EC-4343-B243-8EBA059170D9}" destId="{DC6FE55F-F236-4F3D-A26F-FDF87CDB2DD4}" srcOrd="4" destOrd="0" parTransId="{DB5444CA-A240-4B53-9E78-5E460D7E53D5}" sibTransId="{C30CF82F-A99B-4C87-A12E-29C77806DCDB}"/>
    <dgm:cxn modelId="{71B96697-CF8A-441A-A745-F6D87728C50B}" type="presOf" srcId="{6D19AD29-9DCE-4BEE-8C42-760B0B435EBE}" destId="{AEAC3D9D-7D1A-4B25-973B-20FAF9F0D22C}" srcOrd="0" destOrd="0" presId="urn:microsoft.com/office/officeart/2018/2/layout/IconCircleList"/>
    <dgm:cxn modelId="{FCD7359E-8AFE-4BC8-B4FA-C6CAD336D01C}" srcId="{FCB2D2CA-19EC-4343-B243-8EBA059170D9}" destId="{16447787-ACBB-4206-A61E-3F23581ACF0D}" srcOrd="2" destOrd="0" parTransId="{6297D0DE-A02C-4A97-8CFB-84ECE68F1D1C}" sibTransId="{378B3BE5-9D0B-405C-AD8A-3E8045FE863C}"/>
    <dgm:cxn modelId="{F8BFF3A7-36F4-4E90-B535-AE9B26B2D6BD}" type="presOf" srcId="{140F9B98-BE55-4EAC-AA57-544121F25699}" destId="{F590906A-5B9A-47C4-8423-209301341B4B}" srcOrd="0" destOrd="0" presId="urn:microsoft.com/office/officeart/2018/2/layout/IconCircleList"/>
    <dgm:cxn modelId="{E3EAC5BA-D2D6-4BE5-BEFD-16369A13B584}" type="presOf" srcId="{D165BD54-52E4-4451-B98E-974DCE75ADB1}" destId="{20B94816-6F53-4AB4-8957-D2CDB9A97C7F}" srcOrd="0" destOrd="0" presId="urn:microsoft.com/office/officeart/2018/2/layout/IconCircleList"/>
    <dgm:cxn modelId="{9942F2C0-AF21-46CF-A4D5-2B347D36690A}" srcId="{FCB2D2CA-19EC-4343-B243-8EBA059170D9}" destId="{D165BD54-52E4-4451-B98E-974DCE75ADB1}" srcOrd="1" destOrd="0" parTransId="{E3F06A4E-27B2-4838-8889-E49CDEF7CE6A}" sibTransId="{D91854BF-E58F-426F-80D0-DEF29C76F6BA}"/>
    <dgm:cxn modelId="{BB313DD5-CE21-4EF1-A5EE-A9A8A0E63162}" type="presOf" srcId="{54261732-165A-4E1D-8D2C-907005DD5413}" destId="{31A5AF79-A5F0-434D-8DA0-7C1AFD6B45D1}" srcOrd="0" destOrd="0" presId="urn:microsoft.com/office/officeart/2018/2/layout/IconCircleList"/>
    <dgm:cxn modelId="{787BA4F5-45DC-4135-9218-004C97B59B2F}" srcId="{FCB2D2CA-19EC-4343-B243-8EBA059170D9}" destId="{915EAC8D-47D7-4A4A-9A76-5CCE587AA687}" srcOrd="0" destOrd="0" parTransId="{A4AAA7B0-7EAD-47C0-A924-5BF30DD5EBD1}" sibTransId="{140F9B98-BE55-4EAC-AA57-544121F25699}"/>
    <dgm:cxn modelId="{70FFB27D-9E80-45B4-BF7E-6A8BE388C309}" type="presParOf" srcId="{20D1B4AE-3729-4264-A554-76E1D79989E3}" destId="{9B7DCF0D-9B3C-48F6-B3E3-29A4B13B08D0}" srcOrd="0" destOrd="0" presId="urn:microsoft.com/office/officeart/2018/2/layout/IconCircleList"/>
    <dgm:cxn modelId="{8F6552B8-84A8-47A1-84E3-A4AB07A37FD9}" type="presParOf" srcId="{9B7DCF0D-9B3C-48F6-B3E3-29A4B13B08D0}" destId="{F688E2AA-5483-4FEA-9AC7-EC341BF038A9}" srcOrd="0" destOrd="0" presId="urn:microsoft.com/office/officeart/2018/2/layout/IconCircleList"/>
    <dgm:cxn modelId="{42675D41-FF0F-4E1A-AD6B-8F688A0352D8}" type="presParOf" srcId="{F688E2AA-5483-4FEA-9AC7-EC341BF038A9}" destId="{27485AE3-2DB6-4BB3-ABE4-DF5E1870D0FD}" srcOrd="0" destOrd="0" presId="urn:microsoft.com/office/officeart/2018/2/layout/IconCircleList"/>
    <dgm:cxn modelId="{0EC09E04-596F-4CCC-A191-F4567524427F}" type="presParOf" srcId="{F688E2AA-5483-4FEA-9AC7-EC341BF038A9}" destId="{6FE418B0-FB07-4630-9C56-D5CCA955B4D2}" srcOrd="1" destOrd="0" presId="urn:microsoft.com/office/officeart/2018/2/layout/IconCircleList"/>
    <dgm:cxn modelId="{E7F46E24-19E9-4B2B-B795-8CCE43521DDF}" type="presParOf" srcId="{F688E2AA-5483-4FEA-9AC7-EC341BF038A9}" destId="{6F372500-AA2C-41D6-A5BE-EA96D118E88A}" srcOrd="2" destOrd="0" presId="urn:microsoft.com/office/officeart/2018/2/layout/IconCircleList"/>
    <dgm:cxn modelId="{01A54286-D1B8-4E31-81B2-BB50E7E79A3E}" type="presParOf" srcId="{F688E2AA-5483-4FEA-9AC7-EC341BF038A9}" destId="{151EA95B-419B-409D-84E9-27B9A2B269BB}" srcOrd="3" destOrd="0" presId="urn:microsoft.com/office/officeart/2018/2/layout/IconCircleList"/>
    <dgm:cxn modelId="{6A9110F1-70C2-4151-B40D-9DFBD36769C5}" type="presParOf" srcId="{9B7DCF0D-9B3C-48F6-B3E3-29A4B13B08D0}" destId="{F590906A-5B9A-47C4-8423-209301341B4B}" srcOrd="1" destOrd="0" presId="urn:microsoft.com/office/officeart/2018/2/layout/IconCircleList"/>
    <dgm:cxn modelId="{FE64DBD2-D085-4FB2-B19C-FA67E166D909}" type="presParOf" srcId="{9B7DCF0D-9B3C-48F6-B3E3-29A4B13B08D0}" destId="{F19E2CF5-FBFF-4436-A8A5-F8C511E9FB47}" srcOrd="2" destOrd="0" presId="urn:microsoft.com/office/officeart/2018/2/layout/IconCircleList"/>
    <dgm:cxn modelId="{ED37BAD9-5364-488F-A5B2-BB36CB882A61}" type="presParOf" srcId="{F19E2CF5-FBFF-4436-A8A5-F8C511E9FB47}" destId="{31201817-CD3F-4988-8020-1660770B3E0A}" srcOrd="0" destOrd="0" presId="urn:microsoft.com/office/officeart/2018/2/layout/IconCircleList"/>
    <dgm:cxn modelId="{61CFDE39-5B84-486D-A7D2-086A9A9E2F32}" type="presParOf" srcId="{F19E2CF5-FBFF-4436-A8A5-F8C511E9FB47}" destId="{2B7D4D9E-1F8B-4FB5-A851-F81B9D2D0462}" srcOrd="1" destOrd="0" presId="urn:microsoft.com/office/officeart/2018/2/layout/IconCircleList"/>
    <dgm:cxn modelId="{15975896-562A-40A0-A4F8-6DED75A332F0}" type="presParOf" srcId="{F19E2CF5-FBFF-4436-A8A5-F8C511E9FB47}" destId="{BEEFFFC4-B7D1-4024-896F-E2C59F13C0AF}" srcOrd="2" destOrd="0" presId="urn:microsoft.com/office/officeart/2018/2/layout/IconCircleList"/>
    <dgm:cxn modelId="{336B03D2-18CA-4452-BB64-6A0406743304}" type="presParOf" srcId="{F19E2CF5-FBFF-4436-A8A5-F8C511E9FB47}" destId="{20B94816-6F53-4AB4-8957-D2CDB9A97C7F}" srcOrd="3" destOrd="0" presId="urn:microsoft.com/office/officeart/2018/2/layout/IconCircleList"/>
    <dgm:cxn modelId="{EF944FFB-EA62-41FE-AE6C-F2DE5E77D9D8}" type="presParOf" srcId="{9B7DCF0D-9B3C-48F6-B3E3-29A4B13B08D0}" destId="{66AA0388-367F-4A91-B39C-80ED6A72D6BC}" srcOrd="3" destOrd="0" presId="urn:microsoft.com/office/officeart/2018/2/layout/IconCircleList"/>
    <dgm:cxn modelId="{36FECEF7-7471-4E72-8767-845FDB8713BC}" type="presParOf" srcId="{9B7DCF0D-9B3C-48F6-B3E3-29A4B13B08D0}" destId="{F3A51E15-4853-4944-B5BD-912DEFFB88EA}" srcOrd="4" destOrd="0" presId="urn:microsoft.com/office/officeart/2018/2/layout/IconCircleList"/>
    <dgm:cxn modelId="{C01170AD-6751-4E24-AB3F-A8D1CE491087}" type="presParOf" srcId="{F3A51E15-4853-4944-B5BD-912DEFFB88EA}" destId="{46237DB1-31F6-40BD-B361-79715C069674}" srcOrd="0" destOrd="0" presId="urn:microsoft.com/office/officeart/2018/2/layout/IconCircleList"/>
    <dgm:cxn modelId="{AA6E2473-688F-487F-967C-3E9E34C7B0A0}" type="presParOf" srcId="{F3A51E15-4853-4944-B5BD-912DEFFB88EA}" destId="{CC56F939-79C1-461C-A102-F9B02CE0734A}" srcOrd="1" destOrd="0" presId="urn:microsoft.com/office/officeart/2018/2/layout/IconCircleList"/>
    <dgm:cxn modelId="{4587DED0-A70E-47AE-8CE9-E7EA8CC1E386}" type="presParOf" srcId="{F3A51E15-4853-4944-B5BD-912DEFFB88EA}" destId="{2206E325-F4C3-4099-8CBC-A2D1B1C6129F}" srcOrd="2" destOrd="0" presId="urn:microsoft.com/office/officeart/2018/2/layout/IconCircleList"/>
    <dgm:cxn modelId="{C3D099D7-0FC7-498A-9F47-A63FB4802E5A}" type="presParOf" srcId="{F3A51E15-4853-4944-B5BD-912DEFFB88EA}" destId="{5525D9ED-108D-4FFA-8A8F-363D12CE2C6C}" srcOrd="3" destOrd="0" presId="urn:microsoft.com/office/officeart/2018/2/layout/IconCircleList"/>
    <dgm:cxn modelId="{EB4E99D8-6C5F-4491-BD00-30888623BD37}" type="presParOf" srcId="{9B7DCF0D-9B3C-48F6-B3E3-29A4B13B08D0}" destId="{F21C4C3A-BEE2-459D-B078-1DC3F5AEEA2D}" srcOrd="5" destOrd="0" presId="urn:microsoft.com/office/officeart/2018/2/layout/IconCircleList"/>
    <dgm:cxn modelId="{0FE1B65F-4ED1-46CE-8CEE-E6DECA8EA2C9}" type="presParOf" srcId="{9B7DCF0D-9B3C-48F6-B3E3-29A4B13B08D0}" destId="{399EB6E9-BDA0-4D15-A0C9-4B50E69B3323}" srcOrd="6" destOrd="0" presId="urn:microsoft.com/office/officeart/2018/2/layout/IconCircleList"/>
    <dgm:cxn modelId="{8A151978-04DC-4021-8D4F-CE7F1E58148C}" type="presParOf" srcId="{399EB6E9-BDA0-4D15-A0C9-4B50E69B3323}" destId="{D6DE6A17-83A6-4A5A-87BB-A4C968ECC737}" srcOrd="0" destOrd="0" presId="urn:microsoft.com/office/officeart/2018/2/layout/IconCircleList"/>
    <dgm:cxn modelId="{3A415E7A-BB57-4A48-82F1-DC8B23D32AF8}" type="presParOf" srcId="{399EB6E9-BDA0-4D15-A0C9-4B50E69B3323}" destId="{5E23E58B-6B85-42B5-8937-0D1F148CE9F4}" srcOrd="1" destOrd="0" presId="urn:microsoft.com/office/officeart/2018/2/layout/IconCircleList"/>
    <dgm:cxn modelId="{193B4163-EB25-4EE3-B4C4-68A7210FD32E}" type="presParOf" srcId="{399EB6E9-BDA0-4D15-A0C9-4B50E69B3323}" destId="{E5E80B1A-0DCA-4DD4-B505-102FECFBEE24}" srcOrd="2" destOrd="0" presId="urn:microsoft.com/office/officeart/2018/2/layout/IconCircleList"/>
    <dgm:cxn modelId="{1A849525-8D24-43D2-BD01-D3C765756BA8}" type="presParOf" srcId="{399EB6E9-BDA0-4D15-A0C9-4B50E69B3323}" destId="{AEAC3D9D-7D1A-4B25-973B-20FAF9F0D22C}" srcOrd="3" destOrd="0" presId="urn:microsoft.com/office/officeart/2018/2/layout/IconCircleList"/>
    <dgm:cxn modelId="{32587399-DA47-471B-ABB1-23C866E2B71A}" type="presParOf" srcId="{9B7DCF0D-9B3C-48F6-B3E3-29A4B13B08D0}" destId="{31A5AF79-A5F0-434D-8DA0-7C1AFD6B45D1}" srcOrd="7" destOrd="0" presId="urn:microsoft.com/office/officeart/2018/2/layout/IconCircleList"/>
    <dgm:cxn modelId="{3967C959-98DE-420D-94BD-A12E21BAFDA7}" type="presParOf" srcId="{9B7DCF0D-9B3C-48F6-B3E3-29A4B13B08D0}" destId="{A902ACB1-4BA3-4F5B-BFD2-6820406B7D0D}" srcOrd="8" destOrd="0" presId="urn:microsoft.com/office/officeart/2018/2/layout/IconCircleList"/>
    <dgm:cxn modelId="{1AFA57AA-FA1B-45B6-85A7-DB1DF2DCE29E}" type="presParOf" srcId="{A902ACB1-4BA3-4F5B-BFD2-6820406B7D0D}" destId="{D324FE91-A9FA-499D-892B-92AEB31E810E}" srcOrd="0" destOrd="0" presId="urn:microsoft.com/office/officeart/2018/2/layout/IconCircleList"/>
    <dgm:cxn modelId="{B3305E0E-2CD9-4251-8BB6-D1F9F2C012B9}" type="presParOf" srcId="{A902ACB1-4BA3-4F5B-BFD2-6820406B7D0D}" destId="{D4CE9A7B-6BC5-4BB6-BBB0-D6BD442F5D74}" srcOrd="1" destOrd="0" presId="urn:microsoft.com/office/officeart/2018/2/layout/IconCircleList"/>
    <dgm:cxn modelId="{61DDB52A-5A30-4891-9860-4E42EB599F73}" type="presParOf" srcId="{A902ACB1-4BA3-4F5B-BFD2-6820406B7D0D}" destId="{72C8A0B2-12BD-4306-B55E-C095CA13FF3E}" srcOrd="2" destOrd="0" presId="urn:microsoft.com/office/officeart/2018/2/layout/IconCircleList"/>
    <dgm:cxn modelId="{A84F5FB8-239A-4204-82BE-5A8CD593C3F9}" type="presParOf" srcId="{A902ACB1-4BA3-4F5B-BFD2-6820406B7D0D}" destId="{C2E3D6A9-E228-4DE3-AEA8-314781840528}" srcOrd="3" destOrd="0" presId="urn:microsoft.com/office/officeart/2018/2/layout/IconCircleList"/>
    <dgm:cxn modelId="{077DCB9B-220F-469D-AFEB-E66A3F24FA0D}" type="presParOf" srcId="{9B7DCF0D-9B3C-48F6-B3E3-29A4B13B08D0}" destId="{8EA6C252-39E3-4844-9028-7FB2E5FC34FF}" srcOrd="9" destOrd="0" presId="urn:microsoft.com/office/officeart/2018/2/layout/IconCircleList"/>
    <dgm:cxn modelId="{44D2FC60-1736-474E-87FD-201B0CA809A6}" type="presParOf" srcId="{9B7DCF0D-9B3C-48F6-B3E3-29A4B13B08D0}" destId="{88E6348D-40C0-4FB0-9C0A-FF47C5451B6A}" srcOrd="10" destOrd="0" presId="urn:microsoft.com/office/officeart/2018/2/layout/IconCircleList"/>
    <dgm:cxn modelId="{30740ADD-10B8-40FC-84DF-F3DF593F8CB3}" type="presParOf" srcId="{88E6348D-40C0-4FB0-9C0A-FF47C5451B6A}" destId="{BB912BFA-4BDB-4698-98B2-18146253465D}" srcOrd="0" destOrd="0" presId="urn:microsoft.com/office/officeart/2018/2/layout/IconCircleList"/>
    <dgm:cxn modelId="{2472485A-2D95-4946-AA6C-76C4A2D3DCD6}" type="presParOf" srcId="{88E6348D-40C0-4FB0-9C0A-FF47C5451B6A}" destId="{FD4A07A1-6BD8-40B0-9E74-29959A965557}" srcOrd="1" destOrd="0" presId="urn:microsoft.com/office/officeart/2018/2/layout/IconCircleList"/>
    <dgm:cxn modelId="{4562616D-D67E-46A8-9269-EB42AE9FDB59}" type="presParOf" srcId="{88E6348D-40C0-4FB0-9C0A-FF47C5451B6A}" destId="{FCA42653-2C9E-46A2-90E6-14CFC6149693}" srcOrd="2" destOrd="0" presId="urn:microsoft.com/office/officeart/2018/2/layout/IconCircleList"/>
    <dgm:cxn modelId="{1F338AD5-9A7F-4238-9ACD-773AF355E544}" type="presParOf" srcId="{88E6348D-40C0-4FB0-9C0A-FF47C5451B6A}" destId="{D42A1AF3-5C07-40B0-BE20-4990C77420E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BFD027-F6E8-483D-A4D5-0D80B8F0EED0}" type="doc">
      <dgm:prSet loTypeId="urn:microsoft.com/office/officeart/2018/2/layout/IconCircle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8A3BE917-2B2D-42D6-AF4C-C2F4A1DEF080}">
      <dgm:prSet/>
      <dgm:spPr/>
      <dgm:t>
        <a:bodyPr/>
        <a:lstStyle/>
        <a:p>
          <a:pPr>
            <a:lnSpc>
              <a:spcPct val="100000"/>
            </a:lnSpc>
          </a:pPr>
          <a:r>
            <a:rPr lang="en-US"/>
            <a:t>Compensation</a:t>
          </a:r>
        </a:p>
      </dgm:t>
    </dgm:pt>
    <dgm:pt modelId="{C50777C5-5410-406C-862B-B014C6F4EAEC}" type="parTrans" cxnId="{FD044248-7ACC-40AB-BFC3-61F073EA0274}">
      <dgm:prSet/>
      <dgm:spPr/>
      <dgm:t>
        <a:bodyPr/>
        <a:lstStyle/>
        <a:p>
          <a:endParaRPr lang="en-US"/>
        </a:p>
      </dgm:t>
    </dgm:pt>
    <dgm:pt modelId="{00EF19F1-727E-49F1-9F72-86529B9188AC}" type="sibTrans" cxnId="{FD044248-7ACC-40AB-BFC3-61F073EA0274}">
      <dgm:prSet/>
      <dgm:spPr/>
      <dgm:t>
        <a:bodyPr/>
        <a:lstStyle/>
        <a:p>
          <a:pPr>
            <a:lnSpc>
              <a:spcPct val="100000"/>
            </a:lnSpc>
          </a:pPr>
          <a:endParaRPr lang="en-US"/>
        </a:p>
      </dgm:t>
    </dgm:pt>
    <dgm:pt modelId="{14A106F5-7ABF-4633-8486-3D94903AA1E0}">
      <dgm:prSet/>
      <dgm:spPr/>
      <dgm:t>
        <a:bodyPr/>
        <a:lstStyle/>
        <a:p>
          <a:pPr>
            <a:lnSpc>
              <a:spcPct val="100000"/>
            </a:lnSpc>
          </a:pPr>
          <a:r>
            <a:rPr lang="en-US"/>
            <a:t>Making Room</a:t>
          </a:r>
        </a:p>
      </dgm:t>
    </dgm:pt>
    <dgm:pt modelId="{496D1FBD-943B-4BF4-AC49-8101F1835495}" type="parTrans" cxnId="{D30B6E30-E144-4C37-B737-BDA20C57E11D}">
      <dgm:prSet/>
      <dgm:spPr/>
      <dgm:t>
        <a:bodyPr/>
        <a:lstStyle/>
        <a:p>
          <a:endParaRPr lang="en-US"/>
        </a:p>
      </dgm:t>
    </dgm:pt>
    <dgm:pt modelId="{5E4523F1-8EFF-4A60-84B3-548C8ACA87CC}" type="sibTrans" cxnId="{D30B6E30-E144-4C37-B737-BDA20C57E11D}">
      <dgm:prSet/>
      <dgm:spPr/>
      <dgm:t>
        <a:bodyPr/>
        <a:lstStyle/>
        <a:p>
          <a:pPr>
            <a:lnSpc>
              <a:spcPct val="100000"/>
            </a:lnSpc>
          </a:pPr>
          <a:endParaRPr lang="en-US"/>
        </a:p>
      </dgm:t>
    </dgm:pt>
    <dgm:pt modelId="{B0C4D756-CB86-4C9B-BD49-5F469CA2B0D0}">
      <dgm:prSet/>
      <dgm:spPr/>
      <dgm:t>
        <a:bodyPr/>
        <a:lstStyle/>
        <a:p>
          <a:pPr>
            <a:lnSpc>
              <a:spcPct val="100000"/>
            </a:lnSpc>
          </a:pPr>
          <a:r>
            <a:rPr lang="en-US"/>
            <a:t>Power Sharing </a:t>
          </a:r>
        </a:p>
        <a:p>
          <a:pPr>
            <a:lnSpc>
              <a:spcPct val="100000"/>
            </a:lnSpc>
          </a:pPr>
          <a:r>
            <a:rPr lang="en-US"/>
            <a:t>(voting, decision-making)</a:t>
          </a:r>
        </a:p>
      </dgm:t>
    </dgm:pt>
    <dgm:pt modelId="{548AB7E1-5834-4475-92F5-E7399411FF3C}" type="parTrans" cxnId="{9EBC05DE-91BA-4878-A6D6-BAD8F3A3C390}">
      <dgm:prSet/>
      <dgm:spPr/>
      <dgm:t>
        <a:bodyPr/>
        <a:lstStyle/>
        <a:p>
          <a:endParaRPr lang="en-US"/>
        </a:p>
      </dgm:t>
    </dgm:pt>
    <dgm:pt modelId="{891FAD11-CF68-47AC-9ABB-692485A762E5}" type="sibTrans" cxnId="{9EBC05DE-91BA-4878-A6D6-BAD8F3A3C390}">
      <dgm:prSet/>
      <dgm:spPr/>
      <dgm:t>
        <a:bodyPr/>
        <a:lstStyle/>
        <a:p>
          <a:pPr>
            <a:lnSpc>
              <a:spcPct val="100000"/>
            </a:lnSpc>
          </a:pPr>
          <a:endParaRPr lang="en-US"/>
        </a:p>
      </dgm:t>
    </dgm:pt>
    <dgm:pt modelId="{A69D52B3-6750-4D47-AAA5-5D9F55BD312B}">
      <dgm:prSet/>
      <dgm:spPr/>
      <dgm:t>
        <a:bodyPr/>
        <a:lstStyle/>
        <a:p>
          <a:pPr>
            <a:lnSpc>
              <a:spcPct val="100000"/>
            </a:lnSpc>
          </a:pPr>
          <a:r>
            <a:rPr lang="en-US"/>
            <a:t>Hiring</a:t>
          </a:r>
        </a:p>
      </dgm:t>
    </dgm:pt>
    <dgm:pt modelId="{FFBAFF02-3182-44DA-8B7C-34DB27989D32}" type="parTrans" cxnId="{7ABD461C-C274-44B5-96AD-BCAE26C36662}">
      <dgm:prSet/>
      <dgm:spPr/>
      <dgm:t>
        <a:bodyPr/>
        <a:lstStyle/>
        <a:p>
          <a:endParaRPr lang="en-US"/>
        </a:p>
      </dgm:t>
    </dgm:pt>
    <dgm:pt modelId="{8903A2B3-82F9-416B-BA83-8B78B32B8073}" type="sibTrans" cxnId="{7ABD461C-C274-44B5-96AD-BCAE26C36662}">
      <dgm:prSet/>
      <dgm:spPr/>
      <dgm:t>
        <a:bodyPr/>
        <a:lstStyle/>
        <a:p>
          <a:endParaRPr lang="en-US"/>
        </a:p>
      </dgm:t>
    </dgm:pt>
    <dgm:pt modelId="{D4697222-0350-47EF-B799-AA8E1B68D478}">
      <dgm:prSet/>
      <dgm:spPr/>
      <dgm:t>
        <a:bodyPr/>
        <a:lstStyle/>
        <a:p>
          <a:pPr>
            <a:lnSpc>
              <a:spcPct val="100000"/>
            </a:lnSpc>
          </a:pPr>
          <a:r>
            <a:rPr lang="en-US"/>
            <a:t>Building relationships &amp; trust</a:t>
          </a:r>
        </a:p>
      </dgm:t>
    </dgm:pt>
    <dgm:pt modelId="{DE8149A4-A861-4EEA-8CD3-6062ACD73A5B}" type="parTrans" cxnId="{A7C11AE1-ECD8-421E-B77E-DBB4A8B6027F}">
      <dgm:prSet/>
      <dgm:spPr/>
      <dgm:t>
        <a:bodyPr/>
        <a:lstStyle/>
        <a:p>
          <a:endParaRPr lang="en-US"/>
        </a:p>
      </dgm:t>
    </dgm:pt>
    <dgm:pt modelId="{9CCAECA4-A15F-4A14-8173-3D1D0104EDF0}" type="sibTrans" cxnId="{A7C11AE1-ECD8-421E-B77E-DBB4A8B6027F}">
      <dgm:prSet/>
      <dgm:spPr/>
      <dgm:t>
        <a:bodyPr/>
        <a:lstStyle/>
        <a:p>
          <a:pPr>
            <a:lnSpc>
              <a:spcPct val="100000"/>
            </a:lnSpc>
          </a:pPr>
          <a:endParaRPr lang="en-US"/>
        </a:p>
      </dgm:t>
    </dgm:pt>
    <dgm:pt modelId="{BF86D0AC-50AC-4295-A85C-CA9768F32E79}" type="pres">
      <dgm:prSet presAssocID="{D6BFD027-F6E8-483D-A4D5-0D80B8F0EED0}" presName="root" presStyleCnt="0">
        <dgm:presLayoutVars>
          <dgm:dir/>
          <dgm:resizeHandles val="exact"/>
        </dgm:presLayoutVars>
      </dgm:prSet>
      <dgm:spPr/>
    </dgm:pt>
    <dgm:pt modelId="{058BE207-3F56-4E45-8898-1A76FA1297CC}" type="pres">
      <dgm:prSet presAssocID="{D6BFD027-F6E8-483D-A4D5-0D80B8F0EED0}" presName="container" presStyleCnt="0">
        <dgm:presLayoutVars>
          <dgm:dir/>
          <dgm:resizeHandles val="exact"/>
        </dgm:presLayoutVars>
      </dgm:prSet>
      <dgm:spPr/>
    </dgm:pt>
    <dgm:pt modelId="{8D0A33D2-65D2-46DC-B005-9CCC441A690B}" type="pres">
      <dgm:prSet presAssocID="{D4697222-0350-47EF-B799-AA8E1B68D478}" presName="compNode" presStyleCnt="0"/>
      <dgm:spPr/>
    </dgm:pt>
    <dgm:pt modelId="{26B48479-8303-481C-9131-13411B91C15E}" type="pres">
      <dgm:prSet presAssocID="{D4697222-0350-47EF-B799-AA8E1B68D478}" presName="iconBgRect" presStyleLbl="bgShp" presStyleIdx="0" presStyleCnt="5"/>
      <dgm:spPr/>
    </dgm:pt>
    <dgm:pt modelId="{A9CEBC08-CACE-4094-B999-1F829626A376}" type="pres">
      <dgm:prSet presAssocID="{D4697222-0350-47EF-B799-AA8E1B68D478}"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Tick with solid fill"/>
        </a:ext>
      </dgm:extLst>
    </dgm:pt>
    <dgm:pt modelId="{939354FD-B294-43B7-BEBC-C715DF1B7C1E}" type="pres">
      <dgm:prSet presAssocID="{D4697222-0350-47EF-B799-AA8E1B68D478}" presName="spaceRect" presStyleCnt="0"/>
      <dgm:spPr/>
    </dgm:pt>
    <dgm:pt modelId="{40E020A5-C0C8-4E4F-9B92-49127CCFC64E}" type="pres">
      <dgm:prSet presAssocID="{D4697222-0350-47EF-B799-AA8E1B68D478}" presName="textRect" presStyleLbl="revTx" presStyleIdx="0" presStyleCnt="5">
        <dgm:presLayoutVars>
          <dgm:chMax val="1"/>
          <dgm:chPref val="1"/>
        </dgm:presLayoutVars>
      </dgm:prSet>
      <dgm:spPr/>
    </dgm:pt>
    <dgm:pt modelId="{922430A7-1A69-487A-B6BB-9B10050A8078}" type="pres">
      <dgm:prSet presAssocID="{9CCAECA4-A15F-4A14-8173-3D1D0104EDF0}" presName="sibTrans" presStyleLbl="sibTrans2D1" presStyleIdx="0" presStyleCnt="0"/>
      <dgm:spPr/>
    </dgm:pt>
    <dgm:pt modelId="{5C52D8E7-33B4-4570-8084-8562AE69FEEA}" type="pres">
      <dgm:prSet presAssocID="{B0C4D756-CB86-4C9B-BD49-5F469CA2B0D0}" presName="compNode" presStyleCnt="0"/>
      <dgm:spPr/>
    </dgm:pt>
    <dgm:pt modelId="{E92651D5-D5D3-4984-AD8E-F1757A02ADCB}" type="pres">
      <dgm:prSet presAssocID="{B0C4D756-CB86-4C9B-BD49-5F469CA2B0D0}" presName="iconBgRect" presStyleLbl="bgShp" presStyleIdx="1" presStyleCnt="5"/>
      <dgm:spPr/>
    </dgm:pt>
    <dgm:pt modelId="{A47FB827-1493-4CD3-9D0B-5A3988199FC3}" type="pres">
      <dgm:prSet presAssocID="{B0C4D756-CB86-4C9B-BD49-5F469CA2B0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C02EB0D3-2FFA-4627-B555-2626F72D8FBF}" type="pres">
      <dgm:prSet presAssocID="{B0C4D756-CB86-4C9B-BD49-5F469CA2B0D0}" presName="spaceRect" presStyleCnt="0"/>
      <dgm:spPr/>
    </dgm:pt>
    <dgm:pt modelId="{5799802E-A17C-4543-BA54-23FF12184D69}" type="pres">
      <dgm:prSet presAssocID="{B0C4D756-CB86-4C9B-BD49-5F469CA2B0D0}" presName="textRect" presStyleLbl="revTx" presStyleIdx="1" presStyleCnt="5">
        <dgm:presLayoutVars>
          <dgm:chMax val="1"/>
          <dgm:chPref val="1"/>
        </dgm:presLayoutVars>
      </dgm:prSet>
      <dgm:spPr/>
    </dgm:pt>
    <dgm:pt modelId="{31662E57-F54D-435A-897B-45E009F5A63C}" type="pres">
      <dgm:prSet presAssocID="{891FAD11-CF68-47AC-9ABB-692485A762E5}" presName="sibTrans" presStyleLbl="sibTrans2D1" presStyleIdx="0" presStyleCnt="0"/>
      <dgm:spPr/>
    </dgm:pt>
    <dgm:pt modelId="{680BA45F-C889-4C3B-8AB8-7DBA8DED4D3F}" type="pres">
      <dgm:prSet presAssocID="{14A106F5-7ABF-4633-8486-3D94903AA1E0}" presName="compNode" presStyleCnt="0"/>
      <dgm:spPr/>
    </dgm:pt>
    <dgm:pt modelId="{07FED011-FC5F-4822-9868-C6D8C5580F97}" type="pres">
      <dgm:prSet presAssocID="{14A106F5-7ABF-4633-8486-3D94903AA1E0}" presName="iconBgRect" presStyleLbl="bgShp" presStyleIdx="2" presStyleCnt="5"/>
      <dgm:spPr/>
    </dgm:pt>
    <dgm:pt modelId="{2E018BB9-5E20-4E82-8C70-2ABDD15D06D7}" type="pres">
      <dgm:prSet presAssocID="{14A106F5-7ABF-4633-8486-3D94903AA1E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uch"/>
        </a:ext>
      </dgm:extLst>
    </dgm:pt>
    <dgm:pt modelId="{6DA6F027-1F88-43CC-BB2A-3BC10A4FE2EF}" type="pres">
      <dgm:prSet presAssocID="{14A106F5-7ABF-4633-8486-3D94903AA1E0}" presName="spaceRect" presStyleCnt="0"/>
      <dgm:spPr/>
    </dgm:pt>
    <dgm:pt modelId="{D65C40A0-7C22-49FC-A0D2-9B9FE5BB979E}" type="pres">
      <dgm:prSet presAssocID="{14A106F5-7ABF-4633-8486-3D94903AA1E0}" presName="textRect" presStyleLbl="revTx" presStyleIdx="2" presStyleCnt="5">
        <dgm:presLayoutVars>
          <dgm:chMax val="1"/>
          <dgm:chPref val="1"/>
        </dgm:presLayoutVars>
      </dgm:prSet>
      <dgm:spPr/>
    </dgm:pt>
    <dgm:pt modelId="{E4F88FAD-960E-40BB-8E3F-167B584D7881}" type="pres">
      <dgm:prSet presAssocID="{5E4523F1-8EFF-4A60-84B3-548C8ACA87CC}" presName="sibTrans" presStyleLbl="sibTrans2D1" presStyleIdx="0" presStyleCnt="0"/>
      <dgm:spPr/>
    </dgm:pt>
    <dgm:pt modelId="{A53EE324-1C35-4E6E-8C24-BCDA3E02916E}" type="pres">
      <dgm:prSet presAssocID="{8A3BE917-2B2D-42D6-AF4C-C2F4A1DEF080}" presName="compNode" presStyleCnt="0"/>
      <dgm:spPr/>
    </dgm:pt>
    <dgm:pt modelId="{F37B7697-32FB-43AA-ADF4-FD05D426E847}" type="pres">
      <dgm:prSet presAssocID="{8A3BE917-2B2D-42D6-AF4C-C2F4A1DEF080}" presName="iconBgRect" presStyleLbl="bgShp" presStyleIdx="3" presStyleCnt="5"/>
      <dgm:spPr/>
    </dgm:pt>
    <dgm:pt modelId="{6ABDD2C6-E0D4-44DC-95F2-FCFEE9A6390F}" type="pres">
      <dgm:prSet presAssocID="{8A3BE917-2B2D-42D6-AF4C-C2F4A1DEF08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4FEE8320-3F8B-4E15-8289-108D5D5F68B9}" type="pres">
      <dgm:prSet presAssocID="{8A3BE917-2B2D-42D6-AF4C-C2F4A1DEF080}" presName="spaceRect" presStyleCnt="0"/>
      <dgm:spPr/>
    </dgm:pt>
    <dgm:pt modelId="{3507CC8D-DDB8-4782-B05F-92172D4B5564}" type="pres">
      <dgm:prSet presAssocID="{8A3BE917-2B2D-42D6-AF4C-C2F4A1DEF080}" presName="textRect" presStyleLbl="revTx" presStyleIdx="3" presStyleCnt="5">
        <dgm:presLayoutVars>
          <dgm:chMax val="1"/>
          <dgm:chPref val="1"/>
        </dgm:presLayoutVars>
      </dgm:prSet>
      <dgm:spPr/>
    </dgm:pt>
    <dgm:pt modelId="{8F51DA77-7A2C-4C90-95C5-616CF07CB361}" type="pres">
      <dgm:prSet presAssocID="{00EF19F1-727E-49F1-9F72-86529B9188AC}" presName="sibTrans" presStyleLbl="sibTrans2D1" presStyleIdx="0" presStyleCnt="0"/>
      <dgm:spPr/>
    </dgm:pt>
    <dgm:pt modelId="{2AF1FFC2-A570-46AB-A12E-01ECAB0F4168}" type="pres">
      <dgm:prSet presAssocID="{A69D52B3-6750-4D47-AAA5-5D9F55BD312B}" presName="compNode" presStyleCnt="0"/>
      <dgm:spPr/>
    </dgm:pt>
    <dgm:pt modelId="{510379A2-D5C7-41E3-A1D9-D64D3F3F380C}" type="pres">
      <dgm:prSet presAssocID="{A69D52B3-6750-4D47-AAA5-5D9F55BD312B}" presName="iconBgRect" presStyleLbl="bgShp" presStyleIdx="4" presStyleCnt="5"/>
      <dgm:spPr/>
    </dgm:pt>
    <dgm:pt modelId="{94C6A947-35A3-45ED-9A28-7A9B34003B6C}" type="pres">
      <dgm:prSet presAssocID="{A69D52B3-6750-4D47-AAA5-5D9F55BD312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D11E4E67-247B-4169-B124-0C97251602EC}" type="pres">
      <dgm:prSet presAssocID="{A69D52B3-6750-4D47-AAA5-5D9F55BD312B}" presName="spaceRect" presStyleCnt="0"/>
      <dgm:spPr/>
    </dgm:pt>
    <dgm:pt modelId="{A0652E1C-718E-4F5B-8B4A-52E5E9BB089E}" type="pres">
      <dgm:prSet presAssocID="{A69D52B3-6750-4D47-AAA5-5D9F55BD312B}" presName="textRect" presStyleLbl="revTx" presStyleIdx="4" presStyleCnt="5">
        <dgm:presLayoutVars>
          <dgm:chMax val="1"/>
          <dgm:chPref val="1"/>
        </dgm:presLayoutVars>
      </dgm:prSet>
      <dgm:spPr/>
    </dgm:pt>
  </dgm:ptLst>
  <dgm:cxnLst>
    <dgm:cxn modelId="{7ABD461C-C274-44B5-96AD-BCAE26C36662}" srcId="{D6BFD027-F6E8-483D-A4D5-0D80B8F0EED0}" destId="{A69D52B3-6750-4D47-AAA5-5D9F55BD312B}" srcOrd="4" destOrd="0" parTransId="{FFBAFF02-3182-44DA-8B7C-34DB27989D32}" sibTransId="{8903A2B3-82F9-416B-BA83-8B78B32B8073}"/>
    <dgm:cxn modelId="{D30B6E30-E144-4C37-B737-BDA20C57E11D}" srcId="{D6BFD027-F6E8-483D-A4D5-0D80B8F0EED0}" destId="{14A106F5-7ABF-4633-8486-3D94903AA1E0}" srcOrd="2" destOrd="0" parTransId="{496D1FBD-943B-4BF4-AC49-8101F1835495}" sibTransId="{5E4523F1-8EFF-4A60-84B3-548C8ACA87CC}"/>
    <dgm:cxn modelId="{BBAF9634-46DA-43CB-9970-BBB6A2027BDC}" type="presOf" srcId="{D4697222-0350-47EF-B799-AA8E1B68D478}" destId="{40E020A5-C0C8-4E4F-9B92-49127CCFC64E}" srcOrd="0" destOrd="0" presId="urn:microsoft.com/office/officeart/2018/2/layout/IconCircleList"/>
    <dgm:cxn modelId="{8002943F-636E-4248-9255-E5D471A6F15F}" type="presOf" srcId="{9CCAECA4-A15F-4A14-8173-3D1D0104EDF0}" destId="{922430A7-1A69-487A-B6BB-9B10050A8078}" srcOrd="0" destOrd="0" presId="urn:microsoft.com/office/officeart/2018/2/layout/IconCircleList"/>
    <dgm:cxn modelId="{FD044248-7ACC-40AB-BFC3-61F073EA0274}" srcId="{D6BFD027-F6E8-483D-A4D5-0D80B8F0EED0}" destId="{8A3BE917-2B2D-42D6-AF4C-C2F4A1DEF080}" srcOrd="3" destOrd="0" parTransId="{C50777C5-5410-406C-862B-B014C6F4EAEC}" sibTransId="{00EF19F1-727E-49F1-9F72-86529B9188AC}"/>
    <dgm:cxn modelId="{ACEAFC51-CEE9-4CA9-8A89-93D9870F95AA}" type="presOf" srcId="{5E4523F1-8EFF-4A60-84B3-548C8ACA87CC}" destId="{E4F88FAD-960E-40BB-8E3F-167B584D7881}" srcOrd="0" destOrd="0" presId="urn:microsoft.com/office/officeart/2018/2/layout/IconCircleList"/>
    <dgm:cxn modelId="{4489D78E-E51F-4C67-AF58-E3803B21E8F4}" type="presOf" srcId="{891FAD11-CF68-47AC-9ABB-692485A762E5}" destId="{31662E57-F54D-435A-897B-45E009F5A63C}" srcOrd="0" destOrd="0" presId="urn:microsoft.com/office/officeart/2018/2/layout/IconCircleList"/>
    <dgm:cxn modelId="{C64C8CB5-6C74-4C75-86A2-579593E2AD6C}" type="presOf" srcId="{A69D52B3-6750-4D47-AAA5-5D9F55BD312B}" destId="{A0652E1C-718E-4F5B-8B4A-52E5E9BB089E}" srcOrd="0" destOrd="0" presId="urn:microsoft.com/office/officeart/2018/2/layout/IconCircleList"/>
    <dgm:cxn modelId="{61CA3BBC-EC6E-45E2-8C53-E8C7378CCDEB}" type="presOf" srcId="{8A3BE917-2B2D-42D6-AF4C-C2F4A1DEF080}" destId="{3507CC8D-DDB8-4782-B05F-92172D4B5564}" srcOrd="0" destOrd="0" presId="urn:microsoft.com/office/officeart/2018/2/layout/IconCircleList"/>
    <dgm:cxn modelId="{6C4BE7C4-D7F0-498C-8027-C96C73DB05A0}" type="presOf" srcId="{00EF19F1-727E-49F1-9F72-86529B9188AC}" destId="{8F51DA77-7A2C-4C90-95C5-616CF07CB361}" srcOrd="0" destOrd="0" presId="urn:microsoft.com/office/officeart/2018/2/layout/IconCircleList"/>
    <dgm:cxn modelId="{2ADD35C7-A2AB-49CA-BEED-FECE780CCD8F}" type="presOf" srcId="{D6BFD027-F6E8-483D-A4D5-0D80B8F0EED0}" destId="{BF86D0AC-50AC-4295-A85C-CA9768F32E79}" srcOrd="0" destOrd="0" presId="urn:microsoft.com/office/officeart/2018/2/layout/IconCircleList"/>
    <dgm:cxn modelId="{B73EA0D4-1FA8-48D6-844E-4A78101E3D1B}" type="presOf" srcId="{B0C4D756-CB86-4C9B-BD49-5F469CA2B0D0}" destId="{5799802E-A17C-4543-BA54-23FF12184D69}" srcOrd="0" destOrd="0" presId="urn:microsoft.com/office/officeart/2018/2/layout/IconCircleList"/>
    <dgm:cxn modelId="{9EBC05DE-91BA-4878-A6D6-BAD8F3A3C390}" srcId="{D6BFD027-F6E8-483D-A4D5-0D80B8F0EED0}" destId="{B0C4D756-CB86-4C9B-BD49-5F469CA2B0D0}" srcOrd="1" destOrd="0" parTransId="{548AB7E1-5834-4475-92F5-E7399411FF3C}" sibTransId="{891FAD11-CF68-47AC-9ABB-692485A762E5}"/>
    <dgm:cxn modelId="{A7C11AE1-ECD8-421E-B77E-DBB4A8B6027F}" srcId="{D6BFD027-F6E8-483D-A4D5-0D80B8F0EED0}" destId="{D4697222-0350-47EF-B799-AA8E1B68D478}" srcOrd="0" destOrd="0" parTransId="{DE8149A4-A861-4EEA-8CD3-6062ACD73A5B}" sibTransId="{9CCAECA4-A15F-4A14-8173-3D1D0104EDF0}"/>
    <dgm:cxn modelId="{40C283FD-71E9-41C0-B74D-A5CD5C594BF7}" type="presOf" srcId="{14A106F5-7ABF-4633-8486-3D94903AA1E0}" destId="{D65C40A0-7C22-49FC-A0D2-9B9FE5BB979E}" srcOrd="0" destOrd="0" presId="urn:microsoft.com/office/officeart/2018/2/layout/IconCircleList"/>
    <dgm:cxn modelId="{051B0E47-E88F-4D45-9995-9D658D1B3A5F}" type="presParOf" srcId="{BF86D0AC-50AC-4295-A85C-CA9768F32E79}" destId="{058BE207-3F56-4E45-8898-1A76FA1297CC}" srcOrd="0" destOrd="0" presId="urn:microsoft.com/office/officeart/2018/2/layout/IconCircleList"/>
    <dgm:cxn modelId="{2E8D8927-CF71-4F83-8AC9-2F9237FB2242}" type="presParOf" srcId="{058BE207-3F56-4E45-8898-1A76FA1297CC}" destId="{8D0A33D2-65D2-46DC-B005-9CCC441A690B}" srcOrd="0" destOrd="0" presId="urn:microsoft.com/office/officeart/2018/2/layout/IconCircleList"/>
    <dgm:cxn modelId="{AC341D0D-3482-43B0-AAF1-013C77B03118}" type="presParOf" srcId="{8D0A33D2-65D2-46DC-B005-9CCC441A690B}" destId="{26B48479-8303-481C-9131-13411B91C15E}" srcOrd="0" destOrd="0" presId="urn:microsoft.com/office/officeart/2018/2/layout/IconCircleList"/>
    <dgm:cxn modelId="{D4419ECD-41AE-4576-A967-E390B3DAA982}" type="presParOf" srcId="{8D0A33D2-65D2-46DC-B005-9CCC441A690B}" destId="{A9CEBC08-CACE-4094-B999-1F829626A376}" srcOrd="1" destOrd="0" presId="urn:microsoft.com/office/officeart/2018/2/layout/IconCircleList"/>
    <dgm:cxn modelId="{AEB891C4-1EB9-45D4-BE1E-B01224CF678D}" type="presParOf" srcId="{8D0A33D2-65D2-46DC-B005-9CCC441A690B}" destId="{939354FD-B294-43B7-BEBC-C715DF1B7C1E}" srcOrd="2" destOrd="0" presId="urn:microsoft.com/office/officeart/2018/2/layout/IconCircleList"/>
    <dgm:cxn modelId="{8BC91F2D-3431-41D3-8A5D-DEDB4AA90E79}" type="presParOf" srcId="{8D0A33D2-65D2-46DC-B005-9CCC441A690B}" destId="{40E020A5-C0C8-4E4F-9B92-49127CCFC64E}" srcOrd="3" destOrd="0" presId="urn:microsoft.com/office/officeart/2018/2/layout/IconCircleList"/>
    <dgm:cxn modelId="{0D2E3C29-C92D-4788-9E34-8DB3FB8F2A4B}" type="presParOf" srcId="{058BE207-3F56-4E45-8898-1A76FA1297CC}" destId="{922430A7-1A69-487A-B6BB-9B10050A8078}" srcOrd="1" destOrd="0" presId="urn:microsoft.com/office/officeart/2018/2/layout/IconCircleList"/>
    <dgm:cxn modelId="{A99FFDA1-286D-4362-8621-704A2890EB64}" type="presParOf" srcId="{058BE207-3F56-4E45-8898-1A76FA1297CC}" destId="{5C52D8E7-33B4-4570-8084-8562AE69FEEA}" srcOrd="2" destOrd="0" presId="urn:microsoft.com/office/officeart/2018/2/layout/IconCircleList"/>
    <dgm:cxn modelId="{D6DF15FC-8C77-4184-9C46-DB4CD016D5CA}" type="presParOf" srcId="{5C52D8E7-33B4-4570-8084-8562AE69FEEA}" destId="{E92651D5-D5D3-4984-AD8E-F1757A02ADCB}" srcOrd="0" destOrd="0" presId="urn:microsoft.com/office/officeart/2018/2/layout/IconCircleList"/>
    <dgm:cxn modelId="{21D15A6A-5FE8-476F-B918-C93498D1431D}" type="presParOf" srcId="{5C52D8E7-33B4-4570-8084-8562AE69FEEA}" destId="{A47FB827-1493-4CD3-9D0B-5A3988199FC3}" srcOrd="1" destOrd="0" presId="urn:microsoft.com/office/officeart/2018/2/layout/IconCircleList"/>
    <dgm:cxn modelId="{B460E929-FF73-4760-A0A4-33C5BE69D3C3}" type="presParOf" srcId="{5C52D8E7-33B4-4570-8084-8562AE69FEEA}" destId="{C02EB0D3-2FFA-4627-B555-2626F72D8FBF}" srcOrd="2" destOrd="0" presId="urn:microsoft.com/office/officeart/2018/2/layout/IconCircleList"/>
    <dgm:cxn modelId="{3D9236B4-0A94-4573-A35A-79416D2AC605}" type="presParOf" srcId="{5C52D8E7-33B4-4570-8084-8562AE69FEEA}" destId="{5799802E-A17C-4543-BA54-23FF12184D69}" srcOrd="3" destOrd="0" presId="urn:microsoft.com/office/officeart/2018/2/layout/IconCircleList"/>
    <dgm:cxn modelId="{1E1134BF-ACD4-4891-B367-B6E45F2B0639}" type="presParOf" srcId="{058BE207-3F56-4E45-8898-1A76FA1297CC}" destId="{31662E57-F54D-435A-897B-45E009F5A63C}" srcOrd="3" destOrd="0" presId="urn:microsoft.com/office/officeart/2018/2/layout/IconCircleList"/>
    <dgm:cxn modelId="{93F2D935-5B0A-42A6-B322-77B48A1A9841}" type="presParOf" srcId="{058BE207-3F56-4E45-8898-1A76FA1297CC}" destId="{680BA45F-C889-4C3B-8AB8-7DBA8DED4D3F}" srcOrd="4" destOrd="0" presId="urn:microsoft.com/office/officeart/2018/2/layout/IconCircleList"/>
    <dgm:cxn modelId="{B5442CE2-0A36-4282-87CC-4A7724EAC7A6}" type="presParOf" srcId="{680BA45F-C889-4C3B-8AB8-7DBA8DED4D3F}" destId="{07FED011-FC5F-4822-9868-C6D8C5580F97}" srcOrd="0" destOrd="0" presId="urn:microsoft.com/office/officeart/2018/2/layout/IconCircleList"/>
    <dgm:cxn modelId="{39AC1A7F-20E6-4456-8EED-88F748D3E21C}" type="presParOf" srcId="{680BA45F-C889-4C3B-8AB8-7DBA8DED4D3F}" destId="{2E018BB9-5E20-4E82-8C70-2ABDD15D06D7}" srcOrd="1" destOrd="0" presId="urn:microsoft.com/office/officeart/2018/2/layout/IconCircleList"/>
    <dgm:cxn modelId="{6589C295-D1F7-49D3-B41C-B098B6F8CB64}" type="presParOf" srcId="{680BA45F-C889-4C3B-8AB8-7DBA8DED4D3F}" destId="{6DA6F027-1F88-43CC-BB2A-3BC10A4FE2EF}" srcOrd="2" destOrd="0" presId="urn:microsoft.com/office/officeart/2018/2/layout/IconCircleList"/>
    <dgm:cxn modelId="{AC1407D5-61F5-44E5-B456-25340D24188F}" type="presParOf" srcId="{680BA45F-C889-4C3B-8AB8-7DBA8DED4D3F}" destId="{D65C40A0-7C22-49FC-A0D2-9B9FE5BB979E}" srcOrd="3" destOrd="0" presId="urn:microsoft.com/office/officeart/2018/2/layout/IconCircleList"/>
    <dgm:cxn modelId="{F117A0CC-72DA-4E8C-BF24-1CC7EC102CE1}" type="presParOf" srcId="{058BE207-3F56-4E45-8898-1A76FA1297CC}" destId="{E4F88FAD-960E-40BB-8E3F-167B584D7881}" srcOrd="5" destOrd="0" presId="urn:microsoft.com/office/officeart/2018/2/layout/IconCircleList"/>
    <dgm:cxn modelId="{F58DDC32-7ABC-4496-832A-4F36AC59072D}" type="presParOf" srcId="{058BE207-3F56-4E45-8898-1A76FA1297CC}" destId="{A53EE324-1C35-4E6E-8C24-BCDA3E02916E}" srcOrd="6" destOrd="0" presId="urn:microsoft.com/office/officeart/2018/2/layout/IconCircleList"/>
    <dgm:cxn modelId="{2FE5BB5A-E6C3-4312-B7E6-9D178A5A1C32}" type="presParOf" srcId="{A53EE324-1C35-4E6E-8C24-BCDA3E02916E}" destId="{F37B7697-32FB-43AA-ADF4-FD05D426E847}" srcOrd="0" destOrd="0" presId="urn:microsoft.com/office/officeart/2018/2/layout/IconCircleList"/>
    <dgm:cxn modelId="{AC61DC64-DFAA-429E-BD63-E50255FC4811}" type="presParOf" srcId="{A53EE324-1C35-4E6E-8C24-BCDA3E02916E}" destId="{6ABDD2C6-E0D4-44DC-95F2-FCFEE9A6390F}" srcOrd="1" destOrd="0" presId="urn:microsoft.com/office/officeart/2018/2/layout/IconCircleList"/>
    <dgm:cxn modelId="{E4183BAD-455D-4A26-90E8-0CEA24B32B20}" type="presParOf" srcId="{A53EE324-1C35-4E6E-8C24-BCDA3E02916E}" destId="{4FEE8320-3F8B-4E15-8289-108D5D5F68B9}" srcOrd="2" destOrd="0" presId="urn:microsoft.com/office/officeart/2018/2/layout/IconCircleList"/>
    <dgm:cxn modelId="{9B3CC53B-189B-4A5F-8A9A-37037F5F107E}" type="presParOf" srcId="{A53EE324-1C35-4E6E-8C24-BCDA3E02916E}" destId="{3507CC8D-DDB8-4782-B05F-92172D4B5564}" srcOrd="3" destOrd="0" presId="urn:microsoft.com/office/officeart/2018/2/layout/IconCircleList"/>
    <dgm:cxn modelId="{A96B1FBB-A0AF-4D1C-AFDE-1A1FCA120DAE}" type="presParOf" srcId="{058BE207-3F56-4E45-8898-1A76FA1297CC}" destId="{8F51DA77-7A2C-4C90-95C5-616CF07CB361}" srcOrd="7" destOrd="0" presId="urn:microsoft.com/office/officeart/2018/2/layout/IconCircleList"/>
    <dgm:cxn modelId="{1FAE35D2-7AB7-4FCB-8501-7C82AC7A9D8D}" type="presParOf" srcId="{058BE207-3F56-4E45-8898-1A76FA1297CC}" destId="{2AF1FFC2-A570-46AB-A12E-01ECAB0F4168}" srcOrd="8" destOrd="0" presId="urn:microsoft.com/office/officeart/2018/2/layout/IconCircleList"/>
    <dgm:cxn modelId="{2D17BDE8-480A-4506-8D9C-849B5F06D21C}" type="presParOf" srcId="{2AF1FFC2-A570-46AB-A12E-01ECAB0F4168}" destId="{510379A2-D5C7-41E3-A1D9-D64D3F3F380C}" srcOrd="0" destOrd="0" presId="urn:microsoft.com/office/officeart/2018/2/layout/IconCircleList"/>
    <dgm:cxn modelId="{F5CF3005-694A-49C8-8EBC-7A450823E628}" type="presParOf" srcId="{2AF1FFC2-A570-46AB-A12E-01ECAB0F4168}" destId="{94C6A947-35A3-45ED-9A28-7A9B34003B6C}" srcOrd="1" destOrd="0" presId="urn:microsoft.com/office/officeart/2018/2/layout/IconCircleList"/>
    <dgm:cxn modelId="{82B596DC-665B-47DC-814D-2C38B3DCD406}" type="presParOf" srcId="{2AF1FFC2-A570-46AB-A12E-01ECAB0F4168}" destId="{D11E4E67-247B-4169-B124-0C97251602EC}" srcOrd="2" destOrd="0" presId="urn:microsoft.com/office/officeart/2018/2/layout/IconCircleList"/>
    <dgm:cxn modelId="{B4AAC973-F69F-47FC-AF18-847C0EC594E8}" type="presParOf" srcId="{2AF1FFC2-A570-46AB-A12E-01ECAB0F4168}" destId="{A0652E1C-718E-4F5B-8B4A-52E5E9BB089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005D22-8F21-46F4-944C-3B85B9DD9C7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AD9370C-E99D-4FA4-9467-8281E0E453C9}">
      <dgm:prSet/>
      <dgm:spPr/>
      <dgm:t>
        <a:bodyPr/>
        <a:lstStyle/>
        <a:p>
          <a:pPr>
            <a:lnSpc>
              <a:spcPct val="100000"/>
            </a:lnSpc>
          </a:pPr>
          <a:r>
            <a:rPr lang="en-US"/>
            <a:t>Build Rapport &amp; trust</a:t>
          </a:r>
        </a:p>
      </dgm:t>
    </dgm:pt>
    <dgm:pt modelId="{5185B2E8-D846-4F1A-9498-C10B04120291}" type="parTrans" cxnId="{18AD97CE-9CBB-41BC-9AC5-1D29B060D2BE}">
      <dgm:prSet/>
      <dgm:spPr/>
      <dgm:t>
        <a:bodyPr/>
        <a:lstStyle/>
        <a:p>
          <a:endParaRPr lang="en-US"/>
        </a:p>
      </dgm:t>
    </dgm:pt>
    <dgm:pt modelId="{A27D14C7-170B-462E-B902-DFDAC8C8DCA1}" type="sibTrans" cxnId="{18AD97CE-9CBB-41BC-9AC5-1D29B060D2BE}">
      <dgm:prSet/>
      <dgm:spPr/>
      <dgm:t>
        <a:bodyPr/>
        <a:lstStyle/>
        <a:p>
          <a:pPr>
            <a:lnSpc>
              <a:spcPct val="100000"/>
            </a:lnSpc>
          </a:pPr>
          <a:endParaRPr lang="en-US"/>
        </a:p>
      </dgm:t>
    </dgm:pt>
    <dgm:pt modelId="{DA23B477-CF75-4F1D-B1CF-F3DB3AF6E181}">
      <dgm:prSet/>
      <dgm:spPr/>
      <dgm:t>
        <a:bodyPr/>
        <a:lstStyle/>
        <a:p>
          <a:pPr>
            <a:lnSpc>
              <a:spcPct val="100000"/>
            </a:lnSpc>
          </a:pPr>
          <a:r>
            <a:rPr lang="en-US"/>
            <a:t>Follow through</a:t>
          </a:r>
        </a:p>
      </dgm:t>
    </dgm:pt>
    <dgm:pt modelId="{C4717C46-14A6-49C5-A656-258A49B7DF4F}" type="parTrans" cxnId="{B189C1D8-843D-41DD-9280-253D8B61B0CF}">
      <dgm:prSet/>
      <dgm:spPr/>
      <dgm:t>
        <a:bodyPr/>
        <a:lstStyle/>
        <a:p>
          <a:endParaRPr lang="en-US"/>
        </a:p>
      </dgm:t>
    </dgm:pt>
    <dgm:pt modelId="{6571252F-284A-4092-82A8-109C7AD43AA2}" type="sibTrans" cxnId="{B189C1D8-843D-41DD-9280-253D8B61B0CF}">
      <dgm:prSet/>
      <dgm:spPr/>
      <dgm:t>
        <a:bodyPr/>
        <a:lstStyle/>
        <a:p>
          <a:pPr>
            <a:lnSpc>
              <a:spcPct val="100000"/>
            </a:lnSpc>
          </a:pPr>
          <a:endParaRPr lang="en-US"/>
        </a:p>
      </dgm:t>
    </dgm:pt>
    <dgm:pt modelId="{1CAE0E06-5C66-48FD-A065-DB513556C799}">
      <dgm:prSet/>
      <dgm:spPr/>
      <dgm:t>
        <a:bodyPr/>
        <a:lstStyle/>
        <a:p>
          <a:pPr>
            <a:lnSpc>
              <a:spcPct val="100000"/>
            </a:lnSpc>
          </a:pPr>
          <a:r>
            <a:rPr lang="en-US"/>
            <a:t>Share power and time</a:t>
          </a:r>
        </a:p>
      </dgm:t>
    </dgm:pt>
    <dgm:pt modelId="{013A17D8-0F44-4600-A82C-D4D96ADE2C9C}" type="parTrans" cxnId="{A7C91706-CBB2-4F06-891D-4DDBC002926C}">
      <dgm:prSet/>
      <dgm:spPr/>
      <dgm:t>
        <a:bodyPr/>
        <a:lstStyle/>
        <a:p>
          <a:endParaRPr lang="en-US"/>
        </a:p>
      </dgm:t>
    </dgm:pt>
    <dgm:pt modelId="{5DB7FAC8-D91E-482E-94E0-BDCE4B63FBA9}" type="sibTrans" cxnId="{A7C91706-CBB2-4F06-891D-4DDBC002926C}">
      <dgm:prSet/>
      <dgm:spPr/>
      <dgm:t>
        <a:bodyPr/>
        <a:lstStyle/>
        <a:p>
          <a:endParaRPr lang="en-US"/>
        </a:p>
      </dgm:t>
    </dgm:pt>
    <dgm:pt modelId="{9F6DA487-28B8-4962-8443-CCC1CAF170C3}">
      <dgm:prSet/>
      <dgm:spPr/>
      <dgm:t>
        <a:bodyPr/>
        <a:lstStyle/>
        <a:p>
          <a:pPr>
            <a:lnSpc>
              <a:spcPct val="100000"/>
            </a:lnSpc>
          </a:pPr>
          <a:r>
            <a:rPr lang="en-US"/>
            <a:t>Acknowledging system failures</a:t>
          </a:r>
        </a:p>
      </dgm:t>
    </dgm:pt>
    <dgm:pt modelId="{43F9C4BE-FF1F-4A01-9E4D-27EA63624DB9}" type="parTrans" cxnId="{3899131A-8F78-4323-9BF2-B9062EA89900}">
      <dgm:prSet/>
      <dgm:spPr/>
      <dgm:t>
        <a:bodyPr/>
        <a:lstStyle/>
        <a:p>
          <a:endParaRPr lang="en-US"/>
        </a:p>
      </dgm:t>
    </dgm:pt>
    <dgm:pt modelId="{86D20BD0-A11C-4AFE-9C1D-635820540E8E}" type="sibTrans" cxnId="{3899131A-8F78-4323-9BF2-B9062EA89900}">
      <dgm:prSet/>
      <dgm:spPr/>
      <dgm:t>
        <a:bodyPr/>
        <a:lstStyle/>
        <a:p>
          <a:pPr>
            <a:lnSpc>
              <a:spcPct val="100000"/>
            </a:lnSpc>
          </a:pPr>
          <a:endParaRPr lang="en-US"/>
        </a:p>
      </dgm:t>
    </dgm:pt>
    <dgm:pt modelId="{F5B3804C-FD42-4AF7-B87B-30F484DB8CD5}" type="pres">
      <dgm:prSet presAssocID="{20005D22-8F21-46F4-944C-3B85B9DD9C7B}" presName="root" presStyleCnt="0">
        <dgm:presLayoutVars>
          <dgm:dir/>
          <dgm:resizeHandles val="exact"/>
        </dgm:presLayoutVars>
      </dgm:prSet>
      <dgm:spPr/>
    </dgm:pt>
    <dgm:pt modelId="{57F10F29-C3FF-44C7-A5F8-C3C70BE5B8B3}" type="pres">
      <dgm:prSet presAssocID="{20005D22-8F21-46F4-944C-3B85B9DD9C7B}" presName="container" presStyleCnt="0">
        <dgm:presLayoutVars>
          <dgm:dir/>
          <dgm:resizeHandles val="exact"/>
        </dgm:presLayoutVars>
      </dgm:prSet>
      <dgm:spPr/>
    </dgm:pt>
    <dgm:pt modelId="{5CC4FAA6-C0F6-4A4A-9938-EFA02E062303}" type="pres">
      <dgm:prSet presAssocID="{9F6DA487-28B8-4962-8443-CCC1CAF170C3}" presName="compNode" presStyleCnt="0"/>
      <dgm:spPr/>
    </dgm:pt>
    <dgm:pt modelId="{12D40991-9B1A-48DC-8077-7F5C7B484EBB}" type="pres">
      <dgm:prSet presAssocID="{9F6DA487-28B8-4962-8443-CCC1CAF170C3}" presName="iconBgRect" presStyleLbl="bgShp" presStyleIdx="0" presStyleCnt="4"/>
      <dgm:spPr/>
    </dgm:pt>
    <dgm:pt modelId="{151C0540-DDED-434C-A667-320C05DAECED}" type="pres">
      <dgm:prSet presAssocID="{9F6DA487-28B8-4962-8443-CCC1CAF170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with solid fill"/>
        </a:ext>
      </dgm:extLst>
    </dgm:pt>
    <dgm:pt modelId="{6B302515-0187-4C91-BBE4-43202EE7B826}" type="pres">
      <dgm:prSet presAssocID="{9F6DA487-28B8-4962-8443-CCC1CAF170C3}" presName="spaceRect" presStyleCnt="0"/>
      <dgm:spPr/>
    </dgm:pt>
    <dgm:pt modelId="{AA09AD16-9AB3-4C95-AE69-0A2D8CDEB06C}" type="pres">
      <dgm:prSet presAssocID="{9F6DA487-28B8-4962-8443-CCC1CAF170C3}" presName="textRect" presStyleLbl="revTx" presStyleIdx="0" presStyleCnt="4">
        <dgm:presLayoutVars>
          <dgm:chMax val="1"/>
          <dgm:chPref val="1"/>
        </dgm:presLayoutVars>
      </dgm:prSet>
      <dgm:spPr/>
    </dgm:pt>
    <dgm:pt modelId="{EFCAA369-9F50-4FE8-9A3F-F81226226458}" type="pres">
      <dgm:prSet presAssocID="{86D20BD0-A11C-4AFE-9C1D-635820540E8E}" presName="sibTrans" presStyleLbl="sibTrans2D1" presStyleIdx="0" presStyleCnt="0"/>
      <dgm:spPr/>
    </dgm:pt>
    <dgm:pt modelId="{72D87E8A-BF6B-45D2-A785-B265F5760DCB}" type="pres">
      <dgm:prSet presAssocID="{3AD9370C-E99D-4FA4-9467-8281E0E453C9}" presName="compNode" presStyleCnt="0"/>
      <dgm:spPr/>
    </dgm:pt>
    <dgm:pt modelId="{88EB8FE2-7BDD-4EB1-AF3F-9BB4D266FE5A}" type="pres">
      <dgm:prSet presAssocID="{3AD9370C-E99D-4FA4-9467-8281E0E453C9}" presName="iconBgRect" presStyleLbl="bgShp" presStyleIdx="1" presStyleCnt="4"/>
      <dgm:spPr/>
    </dgm:pt>
    <dgm:pt modelId="{AE040B7C-5EA4-4C17-B498-534C4DE7EE6F}" type="pres">
      <dgm:prSet presAssocID="{3AD9370C-E99D-4FA4-9467-8281E0E453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29EB2886-19D0-4C09-B2F3-D4A04BB449C8}" type="pres">
      <dgm:prSet presAssocID="{3AD9370C-E99D-4FA4-9467-8281E0E453C9}" presName="spaceRect" presStyleCnt="0"/>
      <dgm:spPr/>
    </dgm:pt>
    <dgm:pt modelId="{74B8A983-39DE-4ABB-BF3A-CD8D58ED1613}" type="pres">
      <dgm:prSet presAssocID="{3AD9370C-E99D-4FA4-9467-8281E0E453C9}" presName="textRect" presStyleLbl="revTx" presStyleIdx="1" presStyleCnt="4">
        <dgm:presLayoutVars>
          <dgm:chMax val="1"/>
          <dgm:chPref val="1"/>
        </dgm:presLayoutVars>
      </dgm:prSet>
      <dgm:spPr/>
    </dgm:pt>
    <dgm:pt modelId="{73B05A58-07F6-4F70-91E3-7845D121B542}" type="pres">
      <dgm:prSet presAssocID="{A27D14C7-170B-462E-B902-DFDAC8C8DCA1}" presName="sibTrans" presStyleLbl="sibTrans2D1" presStyleIdx="0" presStyleCnt="0"/>
      <dgm:spPr/>
    </dgm:pt>
    <dgm:pt modelId="{ADF7F536-CB4F-455A-B4CB-3950C2892941}" type="pres">
      <dgm:prSet presAssocID="{DA23B477-CF75-4F1D-B1CF-F3DB3AF6E181}" presName="compNode" presStyleCnt="0"/>
      <dgm:spPr/>
    </dgm:pt>
    <dgm:pt modelId="{A7EEA382-1A66-4B10-A888-3ECDD62D4475}" type="pres">
      <dgm:prSet presAssocID="{DA23B477-CF75-4F1D-B1CF-F3DB3AF6E181}" presName="iconBgRect" presStyleLbl="bgShp" presStyleIdx="2" presStyleCnt="4"/>
      <dgm:spPr/>
    </dgm:pt>
    <dgm:pt modelId="{3FEB4827-8C19-49EB-9157-7ECC3C90C259}" type="pres">
      <dgm:prSet presAssocID="{DA23B477-CF75-4F1D-B1CF-F3DB3AF6E1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otprint"/>
        </a:ext>
      </dgm:extLst>
    </dgm:pt>
    <dgm:pt modelId="{969F1584-A0B4-4723-9215-1CC00CE33B97}" type="pres">
      <dgm:prSet presAssocID="{DA23B477-CF75-4F1D-B1CF-F3DB3AF6E181}" presName="spaceRect" presStyleCnt="0"/>
      <dgm:spPr/>
    </dgm:pt>
    <dgm:pt modelId="{E41C928A-1B00-4DFD-A850-3D8BE1805D38}" type="pres">
      <dgm:prSet presAssocID="{DA23B477-CF75-4F1D-B1CF-F3DB3AF6E181}" presName="textRect" presStyleLbl="revTx" presStyleIdx="2" presStyleCnt="4">
        <dgm:presLayoutVars>
          <dgm:chMax val="1"/>
          <dgm:chPref val="1"/>
        </dgm:presLayoutVars>
      </dgm:prSet>
      <dgm:spPr/>
    </dgm:pt>
    <dgm:pt modelId="{14774C21-9334-4057-A734-3F28CD48AE5F}" type="pres">
      <dgm:prSet presAssocID="{6571252F-284A-4092-82A8-109C7AD43AA2}" presName="sibTrans" presStyleLbl="sibTrans2D1" presStyleIdx="0" presStyleCnt="0"/>
      <dgm:spPr/>
    </dgm:pt>
    <dgm:pt modelId="{54729EB0-5442-4084-8747-CCC03B047BFF}" type="pres">
      <dgm:prSet presAssocID="{1CAE0E06-5C66-48FD-A065-DB513556C799}" presName="compNode" presStyleCnt="0"/>
      <dgm:spPr/>
    </dgm:pt>
    <dgm:pt modelId="{8DE767AC-C528-42D6-ACF3-1FEF1FE2467F}" type="pres">
      <dgm:prSet presAssocID="{1CAE0E06-5C66-48FD-A065-DB513556C799}" presName="iconBgRect" presStyleLbl="bgShp" presStyleIdx="3" presStyleCnt="4"/>
      <dgm:spPr/>
    </dgm:pt>
    <dgm:pt modelId="{70830147-106B-42EA-B581-82388D9A7961}" type="pres">
      <dgm:prSet presAssocID="{1CAE0E06-5C66-48FD-A065-DB513556C79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hare With Person"/>
        </a:ext>
      </dgm:extLst>
    </dgm:pt>
    <dgm:pt modelId="{5F71C221-3304-4807-8C10-58E1467980CE}" type="pres">
      <dgm:prSet presAssocID="{1CAE0E06-5C66-48FD-A065-DB513556C799}" presName="spaceRect" presStyleCnt="0"/>
      <dgm:spPr/>
    </dgm:pt>
    <dgm:pt modelId="{664B67DD-6A43-4635-B4E4-7A566B08080D}" type="pres">
      <dgm:prSet presAssocID="{1CAE0E06-5C66-48FD-A065-DB513556C799}" presName="textRect" presStyleLbl="revTx" presStyleIdx="3" presStyleCnt="4">
        <dgm:presLayoutVars>
          <dgm:chMax val="1"/>
          <dgm:chPref val="1"/>
        </dgm:presLayoutVars>
      </dgm:prSet>
      <dgm:spPr/>
    </dgm:pt>
  </dgm:ptLst>
  <dgm:cxnLst>
    <dgm:cxn modelId="{A7C91706-CBB2-4F06-891D-4DDBC002926C}" srcId="{20005D22-8F21-46F4-944C-3B85B9DD9C7B}" destId="{1CAE0E06-5C66-48FD-A065-DB513556C799}" srcOrd="3" destOrd="0" parTransId="{013A17D8-0F44-4600-A82C-D4D96ADE2C9C}" sibTransId="{5DB7FAC8-D91E-482E-94E0-BDCE4B63FBA9}"/>
    <dgm:cxn modelId="{3D69FB0C-C563-4CAB-9CD8-B47546711A5F}" type="presOf" srcId="{86D20BD0-A11C-4AFE-9C1D-635820540E8E}" destId="{EFCAA369-9F50-4FE8-9A3F-F81226226458}" srcOrd="0" destOrd="0" presId="urn:microsoft.com/office/officeart/2018/2/layout/IconCircleList"/>
    <dgm:cxn modelId="{3899131A-8F78-4323-9BF2-B9062EA89900}" srcId="{20005D22-8F21-46F4-944C-3B85B9DD9C7B}" destId="{9F6DA487-28B8-4962-8443-CCC1CAF170C3}" srcOrd="0" destOrd="0" parTransId="{43F9C4BE-FF1F-4A01-9E4D-27EA63624DB9}" sibTransId="{86D20BD0-A11C-4AFE-9C1D-635820540E8E}"/>
    <dgm:cxn modelId="{D39C344D-2D4F-4392-B3CE-6ED11EBE3273}" type="presOf" srcId="{6571252F-284A-4092-82A8-109C7AD43AA2}" destId="{14774C21-9334-4057-A734-3F28CD48AE5F}" srcOrd="0" destOrd="0" presId="urn:microsoft.com/office/officeart/2018/2/layout/IconCircleList"/>
    <dgm:cxn modelId="{FE808F85-3727-4E47-9C52-06BA704AC2AC}" type="presOf" srcId="{A27D14C7-170B-462E-B902-DFDAC8C8DCA1}" destId="{73B05A58-07F6-4F70-91E3-7845D121B542}" srcOrd="0" destOrd="0" presId="urn:microsoft.com/office/officeart/2018/2/layout/IconCircleList"/>
    <dgm:cxn modelId="{36ABCC91-387A-4375-81BC-C75087F3826A}" type="presOf" srcId="{1CAE0E06-5C66-48FD-A065-DB513556C799}" destId="{664B67DD-6A43-4635-B4E4-7A566B08080D}" srcOrd="0" destOrd="0" presId="urn:microsoft.com/office/officeart/2018/2/layout/IconCircleList"/>
    <dgm:cxn modelId="{AD9F7295-41DA-46D1-9FBB-42EB7800D977}" type="presOf" srcId="{DA23B477-CF75-4F1D-B1CF-F3DB3AF6E181}" destId="{E41C928A-1B00-4DFD-A850-3D8BE1805D38}" srcOrd="0" destOrd="0" presId="urn:microsoft.com/office/officeart/2018/2/layout/IconCircleList"/>
    <dgm:cxn modelId="{4BFFF69C-01DF-4F74-BEC7-20B2A20CBC21}" type="presOf" srcId="{20005D22-8F21-46F4-944C-3B85B9DD9C7B}" destId="{F5B3804C-FD42-4AF7-B87B-30F484DB8CD5}" srcOrd="0" destOrd="0" presId="urn:microsoft.com/office/officeart/2018/2/layout/IconCircleList"/>
    <dgm:cxn modelId="{F36B5FA3-8C74-4331-9412-CABDD7F84D01}" type="presOf" srcId="{9F6DA487-28B8-4962-8443-CCC1CAF170C3}" destId="{AA09AD16-9AB3-4C95-AE69-0A2D8CDEB06C}" srcOrd="0" destOrd="0" presId="urn:microsoft.com/office/officeart/2018/2/layout/IconCircleList"/>
    <dgm:cxn modelId="{FB7561A4-CEB3-4E36-8628-661C9E2DB65E}" type="presOf" srcId="{3AD9370C-E99D-4FA4-9467-8281E0E453C9}" destId="{74B8A983-39DE-4ABB-BF3A-CD8D58ED1613}" srcOrd="0" destOrd="0" presId="urn:microsoft.com/office/officeart/2018/2/layout/IconCircleList"/>
    <dgm:cxn modelId="{18AD97CE-9CBB-41BC-9AC5-1D29B060D2BE}" srcId="{20005D22-8F21-46F4-944C-3B85B9DD9C7B}" destId="{3AD9370C-E99D-4FA4-9467-8281E0E453C9}" srcOrd="1" destOrd="0" parTransId="{5185B2E8-D846-4F1A-9498-C10B04120291}" sibTransId="{A27D14C7-170B-462E-B902-DFDAC8C8DCA1}"/>
    <dgm:cxn modelId="{B189C1D8-843D-41DD-9280-253D8B61B0CF}" srcId="{20005D22-8F21-46F4-944C-3B85B9DD9C7B}" destId="{DA23B477-CF75-4F1D-B1CF-F3DB3AF6E181}" srcOrd="2" destOrd="0" parTransId="{C4717C46-14A6-49C5-A656-258A49B7DF4F}" sibTransId="{6571252F-284A-4092-82A8-109C7AD43AA2}"/>
    <dgm:cxn modelId="{5C77F573-D013-4863-923A-DDA2B9C525CB}" type="presParOf" srcId="{F5B3804C-FD42-4AF7-B87B-30F484DB8CD5}" destId="{57F10F29-C3FF-44C7-A5F8-C3C70BE5B8B3}" srcOrd="0" destOrd="0" presId="urn:microsoft.com/office/officeart/2018/2/layout/IconCircleList"/>
    <dgm:cxn modelId="{B87BD6E6-1F0C-40B4-BB9D-5F4CEEE4A325}" type="presParOf" srcId="{57F10F29-C3FF-44C7-A5F8-C3C70BE5B8B3}" destId="{5CC4FAA6-C0F6-4A4A-9938-EFA02E062303}" srcOrd="0" destOrd="0" presId="urn:microsoft.com/office/officeart/2018/2/layout/IconCircleList"/>
    <dgm:cxn modelId="{98E5CD62-6881-4416-8548-DDD8756108C9}" type="presParOf" srcId="{5CC4FAA6-C0F6-4A4A-9938-EFA02E062303}" destId="{12D40991-9B1A-48DC-8077-7F5C7B484EBB}" srcOrd="0" destOrd="0" presId="urn:microsoft.com/office/officeart/2018/2/layout/IconCircleList"/>
    <dgm:cxn modelId="{93DDA702-F881-4CCF-A60F-91A115806ED0}" type="presParOf" srcId="{5CC4FAA6-C0F6-4A4A-9938-EFA02E062303}" destId="{151C0540-DDED-434C-A667-320C05DAECED}" srcOrd="1" destOrd="0" presId="urn:microsoft.com/office/officeart/2018/2/layout/IconCircleList"/>
    <dgm:cxn modelId="{F4B57854-2CDD-441A-AC02-6D26DB4D3266}" type="presParOf" srcId="{5CC4FAA6-C0F6-4A4A-9938-EFA02E062303}" destId="{6B302515-0187-4C91-BBE4-43202EE7B826}" srcOrd="2" destOrd="0" presId="urn:microsoft.com/office/officeart/2018/2/layout/IconCircleList"/>
    <dgm:cxn modelId="{5152C915-94D1-4510-8175-30E912B39576}" type="presParOf" srcId="{5CC4FAA6-C0F6-4A4A-9938-EFA02E062303}" destId="{AA09AD16-9AB3-4C95-AE69-0A2D8CDEB06C}" srcOrd="3" destOrd="0" presId="urn:microsoft.com/office/officeart/2018/2/layout/IconCircleList"/>
    <dgm:cxn modelId="{F3FEE0F5-298A-4495-B147-164D538F0112}" type="presParOf" srcId="{57F10F29-C3FF-44C7-A5F8-C3C70BE5B8B3}" destId="{EFCAA369-9F50-4FE8-9A3F-F81226226458}" srcOrd="1" destOrd="0" presId="urn:microsoft.com/office/officeart/2018/2/layout/IconCircleList"/>
    <dgm:cxn modelId="{39517517-EA2C-4D78-9448-21692164E418}" type="presParOf" srcId="{57F10F29-C3FF-44C7-A5F8-C3C70BE5B8B3}" destId="{72D87E8A-BF6B-45D2-A785-B265F5760DCB}" srcOrd="2" destOrd="0" presId="urn:microsoft.com/office/officeart/2018/2/layout/IconCircleList"/>
    <dgm:cxn modelId="{D744302C-D1E8-429A-B572-4DB3724C9ADD}" type="presParOf" srcId="{72D87E8A-BF6B-45D2-A785-B265F5760DCB}" destId="{88EB8FE2-7BDD-4EB1-AF3F-9BB4D266FE5A}" srcOrd="0" destOrd="0" presId="urn:microsoft.com/office/officeart/2018/2/layout/IconCircleList"/>
    <dgm:cxn modelId="{53220121-D6B2-4E86-8EBC-03501B8196BF}" type="presParOf" srcId="{72D87E8A-BF6B-45D2-A785-B265F5760DCB}" destId="{AE040B7C-5EA4-4C17-B498-534C4DE7EE6F}" srcOrd="1" destOrd="0" presId="urn:microsoft.com/office/officeart/2018/2/layout/IconCircleList"/>
    <dgm:cxn modelId="{B3717729-2E30-49DE-921D-58C624A34A84}" type="presParOf" srcId="{72D87E8A-BF6B-45D2-A785-B265F5760DCB}" destId="{29EB2886-19D0-4C09-B2F3-D4A04BB449C8}" srcOrd="2" destOrd="0" presId="urn:microsoft.com/office/officeart/2018/2/layout/IconCircleList"/>
    <dgm:cxn modelId="{C38642B5-603D-40DC-B79B-64728BD1F74E}" type="presParOf" srcId="{72D87E8A-BF6B-45D2-A785-B265F5760DCB}" destId="{74B8A983-39DE-4ABB-BF3A-CD8D58ED1613}" srcOrd="3" destOrd="0" presId="urn:microsoft.com/office/officeart/2018/2/layout/IconCircleList"/>
    <dgm:cxn modelId="{5076A5E9-7DEC-4C13-A262-4A6CEAA8DCC3}" type="presParOf" srcId="{57F10F29-C3FF-44C7-A5F8-C3C70BE5B8B3}" destId="{73B05A58-07F6-4F70-91E3-7845D121B542}" srcOrd="3" destOrd="0" presId="urn:microsoft.com/office/officeart/2018/2/layout/IconCircleList"/>
    <dgm:cxn modelId="{3394FB04-69CF-41ED-B807-91BFF2DBEF08}" type="presParOf" srcId="{57F10F29-C3FF-44C7-A5F8-C3C70BE5B8B3}" destId="{ADF7F536-CB4F-455A-B4CB-3950C2892941}" srcOrd="4" destOrd="0" presId="urn:microsoft.com/office/officeart/2018/2/layout/IconCircleList"/>
    <dgm:cxn modelId="{2124DB7C-8EC1-40BE-A0B9-40C9FD2709CC}" type="presParOf" srcId="{ADF7F536-CB4F-455A-B4CB-3950C2892941}" destId="{A7EEA382-1A66-4B10-A888-3ECDD62D4475}" srcOrd="0" destOrd="0" presId="urn:microsoft.com/office/officeart/2018/2/layout/IconCircleList"/>
    <dgm:cxn modelId="{6E8A6BD7-96D0-4501-9E00-444B654269AE}" type="presParOf" srcId="{ADF7F536-CB4F-455A-B4CB-3950C2892941}" destId="{3FEB4827-8C19-49EB-9157-7ECC3C90C259}" srcOrd="1" destOrd="0" presId="urn:microsoft.com/office/officeart/2018/2/layout/IconCircleList"/>
    <dgm:cxn modelId="{FC4BE533-B35F-465F-9756-F6F5A4DE6E13}" type="presParOf" srcId="{ADF7F536-CB4F-455A-B4CB-3950C2892941}" destId="{969F1584-A0B4-4723-9215-1CC00CE33B97}" srcOrd="2" destOrd="0" presId="urn:microsoft.com/office/officeart/2018/2/layout/IconCircleList"/>
    <dgm:cxn modelId="{2C02C4FD-BFD2-4AAE-857B-3D5F75129F76}" type="presParOf" srcId="{ADF7F536-CB4F-455A-B4CB-3950C2892941}" destId="{E41C928A-1B00-4DFD-A850-3D8BE1805D38}" srcOrd="3" destOrd="0" presId="urn:microsoft.com/office/officeart/2018/2/layout/IconCircleList"/>
    <dgm:cxn modelId="{5FE980EF-D747-45AB-8CFD-5872B46372FA}" type="presParOf" srcId="{57F10F29-C3FF-44C7-A5F8-C3C70BE5B8B3}" destId="{14774C21-9334-4057-A734-3F28CD48AE5F}" srcOrd="5" destOrd="0" presId="urn:microsoft.com/office/officeart/2018/2/layout/IconCircleList"/>
    <dgm:cxn modelId="{92A2981B-7BD3-4824-9D72-1CB8F6563334}" type="presParOf" srcId="{57F10F29-C3FF-44C7-A5F8-C3C70BE5B8B3}" destId="{54729EB0-5442-4084-8747-CCC03B047BFF}" srcOrd="6" destOrd="0" presId="urn:microsoft.com/office/officeart/2018/2/layout/IconCircleList"/>
    <dgm:cxn modelId="{2B0B6B9F-83C4-4F97-82CE-67E4710BF6FC}" type="presParOf" srcId="{54729EB0-5442-4084-8747-CCC03B047BFF}" destId="{8DE767AC-C528-42D6-ACF3-1FEF1FE2467F}" srcOrd="0" destOrd="0" presId="urn:microsoft.com/office/officeart/2018/2/layout/IconCircleList"/>
    <dgm:cxn modelId="{27551B07-A487-46F4-B31D-0D2ADF207F4A}" type="presParOf" srcId="{54729EB0-5442-4084-8747-CCC03B047BFF}" destId="{70830147-106B-42EA-B581-82388D9A7961}" srcOrd="1" destOrd="0" presId="urn:microsoft.com/office/officeart/2018/2/layout/IconCircleList"/>
    <dgm:cxn modelId="{90941147-9C1F-40B4-AA50-2E202B92B69C}" type="presParOf" srcId="{54729EB0-5442-4084-8747-CCC03B047BFF}" destId="{5F71C221-3304-4807-8C10-58E1467980CE}" srcOrd="2" destOrd="0" presId="urn:microsoft.com/office/officeart/2018/2/layout/IconCircleList"/>
    <dgm:cxn modelId="{68277877-9C16-44B4-B8B4-F7D43A461EC2}" type="presParOf" srcId="{54729EB0-5442-4084-8747-CCC03B047BFF}" destId="{664B67DD-6A43-4635-B4E4-7A566B08080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63535A-EA29-4D7E-97FE-E0421962B4C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7A72797-5FF6-4301-A2F4-4362957E4525}">
      <dgm:prSet/>
      <dgm:spPr/>
      <dgm:t>
        <a:bodyPr/>
        <a:lstStyle/>
        <a:p>
          <a:r>
            <a:rPr lang="en-US"/>
            <a:t>Creating liberated spaces</a:t>
          </a:r>
        </a:p>
      </dgm:t>
    </dgm:pt>
    <dgm:pt modelId="{E022ECE3-A314-4414-B13B-23D61867B550}" type="parTrans" cxnId="{4BF4AE31-169C-4470-B4DE-2CA2398BC160}">
      <dgm:prSet/>
      <dgm:spPr/>
      <dgm:t>
        <a:bodyPr/>
        <a:lstStyle/>
        <a:p>
          <a:endParaRPr lang="en-US"/>
        </a:p>
      </dgm:t>
    </dgm:pt>
    <dgm:pt modelId="{432CE3AE-A0F8-44D6-89F6-43C80BA3681A}" type="sibTrans" cxnId="{4BF4AE31-169C-4470-B4DE-2CA2398BC160}">
      <dgm:prSet/>
      <dgm:spPr/>
      <dgm:t>
        <a:bodyPr/>
        <a:lstStyle/>
        <a:p>
          <a:endParaRPr lang="en-US"/>
        </a:p>
      </dgm:t>
    </dgm:pt>
    <dgm:pt modelId="{1DA7CE15-2786-48FF-ACBE-62AC782C9E8E}">
      <dgm:prSet/>
      <dgm:spPr/>
      <dgm:t>
        <a:bodyPr/>
        <a:lstStyle/>
        <a:p>
          <a:r>
            <a:rPr lang="en-US"/>
            <a:t>Group power sharing</a:t>
          </a:r>
        </a:p>
      </dgm:t>
    </dgm:pt>
    <dgm:pt modelId="{61501FC2-36DF-47A7-B8F9-CAC231C5D6A6}" type="parTrans" cxnId="{BE032140-81B8-4EAF-9DD7-1FD68B21DD4D}">
      <dgm:prSet/>
      <dgm:spPr/>
      <dgm:t>
        <a:bodyPr/>
        <a:lstStyle/>
        <a:p>
          <a:endParaRPr lang="en-US"/>
        </a:p>
      </dgm:t>
    </dgm:pt>
    <dgm:pt modelId="{CF3F775A-F6D0-4AF3-9AB4-35A7CAAB18F5}" type="sibTrans" cxnId="{BE032140-81B8-4EAF-9DD7-1FD68B21DD4D}">
      <dgm:prSet/>
      <dgm:spPr/>
      <dgm:t>
        <a:bodyPr/>
        <a:lstStyle/>
        <a:p>
          <a:endParaRPr lang="en-US"/>
        </a:p>
      </dgm:t>
    </dgm:pt>
    <dgm:pt modelId="{F7089DCD-D2DF-498D-96A4-1419F64C9A1E}">
      <dgm:prSet/>
      <dgm:spPr/>
      <dgm:t>
        <a:bodyPr/>
        <a:lstStyle/>
        <a:p>
          <a:r>
            <a:rPr lang="en-US"/>
            <a:t>Valuing feedback and time</a:t>
          </a:r>
        </a:p>
      </dgm:t>
    </dgm:pt>
    <dgm:pt modelId="{85870587-D234-4881-B598-30A19E2BF40B}" type="parTrans" cxnId="{3EE36910-74DF-46EF-A8BC-A2159E6BEB9C}">
      <dgm:prSet/>
      <dgm:spPr/>
      <dgm:t>
        <a:bodyPr/>
        <a:lstStyle/>
        <a:p>
          <a:endParaRPr lang="en-US"/>
        </a:p>
      </dgm:t>
    </dgm:pt>
    <dgm:pt modelId="{67A65CB8-A093-473D-95DA-8D49220E914C}" type="sibTrans" cxnId="{3EE36910-74DF-46EF-A8BC-A2159E6BEB9C}">
      <dgm:prSet/>
      <dgm:spPr/>
      <dgm:t>
        <a:bodyPr/>
        <a:lstStyle/>
        <a:p>
          <a:endParaRPr lang="en-US"/>
        </a:p>
      </dgm:t>
    </dgm:pt>
    <dgm:pt modelId="{151C3105-2FF7-4673-AFB9-2974360EA547}">
      <dgm:prSet/>
      <dgm:spPr/>
      <dgm:t>
        <a:bodyPr/>
        <a:lstStyle/>
        <a:p>
          <a:r>
            <a:rPr lang="en-US"/>
            <a:t>Consensus</a:t>
          </a:r>
        </a:p>
      </dgm:t>
    </dgm:pt>
    <dgm:pt modelId="{0A8EEA68-B063-4BE3-AA36-57133B6B30D5}" type="parTrans" cxnId="{694954E7-67F8-424C-AEDD-F1E2857566F8}">
      <dgm:prSet/>
      <dgm:spPr/>
      <dgm:t>
        <a:bodyPr/>
        <a:lstStyle/>
        <a:p>
          <a:endParaRPr lang="en-US"/>
        </a:p>
      </dgm:t>
    </dgm:pt>
    <dgm:pt modelId="{5934B527-ED50-4168-AB65-08F0E02A3528}" type="sibTrans" cxnId="{694954E7-67F8-424C-AEDD-F1E2857566F8}">
      <dgm:prSet/>
      <dgm:spPr/>
      <dgm:t>
        <a:bodyPr/>
        <a:lstStyle/>
        <a:p>
          <a:endParaRPr lang="en-US"/>
        </a:p>
      </dgm:t>
    </dgm:pt>
    <dgm:pt modelId="{CF8B7529-6160-451E-8FA9-3D53F266D02C}" type="pres">
      <dgm:prSet presAssocID="{3163535A-EA29-4D7E-97FE-E0421962B4CE}" presName="vert0" presStyleCnt="0">
        <dgm:presLayoutVars>
          <dgm:dir/>
          <dgm:animOne val="branch"/>
          <dgm:animLvl val="lvl"/>
        </dgm:presLayoutVars>
      </dgm:prSet>
      <dgm:spPr/>
    </dgm:pt>
    <dgm:pt modelId="{0D3FCB54-1881-465D-8111-5A327FCDDDD4}" type="pres">
      <dgm:prSet presAssocID="{57A72797-5FF6-4301-A2F4-4362957E4525}" presName="thickLine" presStyleLbl="alignNode1" presStyleIdx="0" presStyleCnt="4"/>
      <dgm:spPr/>
    </dgm:pt>
    <dgm:pt modelId="{D6B8AE7A-B7D3-4AA4-B141-A4E88FBE32AE}" type="pres">
      <dgm:prSet presAssocID="{57A72797-5FF6-4301-A2F4-4362957E4525}" presName="horz1" presStyleCnt="0"/>
      <dgm:spPr/>
    </dgm:pt>
    <dgm:pt modelId="{20AC50B8-7885-4BA7-BE04-ED7D3F16AC50}" type="pres">
      <dgm:prSet presAssocID="{57A72797-5FF6-4301-A2F4-4362957E4525}" presName="tx1" presStyleLbl="revTx" presStyleIdx="0" presStyleCnt="4"/>
      <dgm:spPr/>
    </dgm:pt>
    <dgm:pt modelId="{DBEF6C50-E4DC-4FD2-AD2F-88E11580135B}" type="pres">
      <dgm:prSet presAssocID="{57A72797-5FF6-4301-A2F4-4362957E4525}" presName="vert1" presStyleCnt="0"/>
      <dgm:spPr/>
    </dgm:pt>
    <dgm:pt modelId="{EB974C8B-F2EE-4775-AD19-DD9070A19272}" type="pres">
      <dgm:prSet presAssocID="{1DA7CE15-2786-48FF-ACBE-62AC782C9E8E}" presName="thickLine" presStyleLbl="alignNode1" presStyleIdx="1" presStyleCnt="4"/>
      <dgm:spPr/>
    </dgm:pt>
    <dgm:pt modelId="{6488E9DE-D9BD-4ECB-8075-DB01DEFB254C}" type="pres">
      <dgm:prSet presAssocID="{1DA7CE15-2786-48FF-ACBE-62AC782C9E8E}" presName="horz1" presStyleCnt="0"/>
      <dgm:spPr/>
    </dgm:pt>
    <dgm:pt modelId="{960385BE-65AE-4567-8CB1-778FE42BA3D7}" type="pres">
      <dgm:prSet presAssocID="{1DA7CE15-2786-48FF-ACBE-62AC782C9E8E}" presName="tx1" presStyleLbl="revTx" presStyleIdx="1" presStyleCnt="4"/>
      <dgm:spPr/>
    </dgm:pt>
    <dgm:pt modelId="{7AC2C52D-DC0D-4359-9E8F-BC428FD97D4B}" type="pres">
      <dgm:prSet presAssocID="{1DA7CE15-2786-48FF-ACBE-62AC782C9E8E}" presName="vert1" presStyleCnt="0"/>
      <dgm:spPr/>
    </dgm:pt>
    <dgm:pt modelId="{C04FE735-4F67-4A3E-8F42-AD0CA7A8974E}" type="pres">
      <dgm:prSet presAssocID="{151C3105-2FF7-4673-AFB9-2974360EA547}" presName="thickLine" presStyleLbl="alignNode1" presStyleIdx="2" presStyleCnt="4"/>
      <dgm:spPr/>
    </dgm:pt>
    <dgm:pt modelId="{0D01587E-E277-4320-9135-D706BFF0A292}" type="pres">
      <dgm:prSet presAssocID="{151C3105-2FF7-4673-AFB9-2974360EA547}" presName="horz1" presStyleCnt="0"/>
      <dgm:spPr/>
    </dgm:pt>
    <dgm:pt modelId="{80F02D9B-B16E-466C-A10D-D2383EED889C}" type="pres">
      <dgm:prSet presAssocID="{151C3105-2FF7-4673-AFB9-2974360EA547}" presName="tx1" presStyleLbl="revTx" presStyleIdx="2" presStyleCnt="4"/>
      <dgm:spPr/>
    </dgm:pt>
    <dgm:pt modelId="{10F83CC3-60F5-4387-ABB1-AC2131076D7D}" type="pres">
      <dgm:prSet presAssocID="{151C3105-2FF7-4673-AFB9-2974360EA547}" presName="vert1" presStyleCnt="0"/>
      <dgm:spPr/>
    </dgm:pt>
    <dgm:pt modelId="{53B76247-7CEE-40FF-B6F8-BEA37FA35758}" type="pres">
      <dgm:prSet presAssocID="{F7089DCD-D2DF-498D-96A4-1419F64C9A1E}" presName="thickLine" presStyleLbl="alignNode1" presStyleIdx="3" presStyleCnt="4"/>
      <dgm:spPr/>
    </dgm:pt>
    <dgm:pt modelId="{F7747CCD-1266-4A6D-A90C-84A30249BF6D}" type="pres">
      <dgm:prSet presAssocID="{F7089DCD-D2DF-498D-96A4-1419F64C9A1E}" presName="horz1" presStyleCnt="0"/>
      <dgm:spPr/>
    </dgm:pt>
    <dgm:pt modelId="{897184C2-C868-416E-9F5F-2C72A6903566}" type="pres">
      <dgm:prSet presAssocID="{F7089DCD-D2DF-498D-96A4-1419F64C9A1E}" presName="tx1" presStyleLbl="revTx" presStyleIdx="3" presStyleCnt="4"/>
      <dgm:spPr/>
    </dgm:pt>
    <dgm:pt modelId="{8C3C757C-DB4F-4250-A01C-5ACE7872EF7F}" type="pres">
      <dgm:prSet presAssocID="{F7089DCD-D2DF-498D-96A4-1419F64C9A1E}" presName="vert1" presStyleCnt="0"/>
      <dgm:spPr/>
    </dgm:pt>
  </dgm:ptLst>
  <dgm:cxnLst>
    <dgm:cxn modelId="{51C1B207-F625-487E-80B7-46BB42123167}" type="presOf" srcId="{151C3105-2FF7-4673-AFB9-2974360EA547}" destId="{80F02D9B-B16E-466C-A10D-D2383EED889C}" srcOrd="0" destOrd="0" presId="urn:microsoft.com/office/officeart/2008/layout/LinedList"/>
    <dgm:cxn modelId="{3EE36910-74DF-46EF-A8BC-A2159E6BEB9C}" srcId="{3163535A-EA29-4D7E-97FE-E0421962B4CE}" destId="{F7089DCD-D2DF-498D-96A4-1419F64C9A1E}" srcOrd="3" destOrd="0" parTransId="{85870587-D234-4881-B598-30A19E2BF40B}" sibTransId="{67A65CB8-A093-473D-95DA-8D49220E914C}"/>
    <dgm:cxn modelId="{4BF4AE31-169C-4470-B4DE-2CA2398BC160}" srcId="{3163535A-EA29-4D7E-97FE-E0421962B4CE}" destId="{57A72797-5FF6-4301-A2F4-4362957E4525}" srcOrd="0" destOrd="0" parTransId="{E022ECE3-A314-4414-B13B-23D61867B550}" sibTransId="{432CE3AE-A0F8-44D6-89F6-43C80BA3681A}"/>
    <dgm:cxn modelId="{BE032140-81B8-4EAF-9DD7-1FD68B21DD4D}" srcId="{3163535A-EA29-4D7E-97FE-E0421962B4CE}" destId="{1DA7CE15-2786-48FF-ACBE-62AC782C9E8E}" srcOrd="1" destOrd="0" parTransId="{61501FC2-36DF-47A7-B8F9-CAC231C5D6A6}" sibTransId="{CF3F775A-F6D0-4AF3-9AB4-35A7CAAB18F5}"/>
    <dgm:cxn modelId="{E3708EB3-42A2-4535-B2B9-7355CC8055F6}" type="presOf" srcId="{3163535A-EA29-4D7E-97FE-E0421962B4CE}" destId="{CF8B7529-6160-451E-8FA9-3D53F266D02C}" srcOrd="0" destOrd="0" presId="urn:microsoft.com/office/officeart/2008/layout/LinedList"/>
    <dgm:cxn modelId="{1E7047BA-6FDD-4974-8926-2E5D7BF6E032}" type="presOf" srcId="{1DA7CE15-2786-48FF-ACBE-62AC782C9E8E}" destId="{960385BE-65AE-4567-8CB1-778FE42BA3D7}" srcOrd="0" destOrd="0" presId="urn:microsoft.com/office/officeart/2008/layout/LinedList"/>
    <dgm:cxn modelId="{091AEBDE-038C-4606-8CE3-3FA109FBD064}" type="presOf" srcId="{F7089DCD-D2DF-498D-96A4-1419F64C9A1E}" destId="{897184C2-C868-416E-9F5F-2C72A6903566}" srcOrd="0" destOrd="0" presId="urn:microsoft.com/office/officeart/2008/layout/LinedList"/>
    <dgm:cxn modelId="{694954E7-67F8-424C-AEDD-F1E2857566F8}" srcId="{3163535A-EA29-4D7E-97FE-E0421962B4CE}" destId="{151C3105-2FF7-4673-AFB9-2974360EA547}" srcOrd="2" destOrd="0" parTransId="{0A8EEA68-B063-4BE3-AA36-57133B6B30D5}" sibTransId="{5934B527-ED50-4168-AB65-08F0E02A3528}"/>
    <dgm:cxn modelId="{AD6ADCEF-1B58-4E3C-9CDD-0AA630DC2F27}" type="presOf" srcId="{57A72797-5FF6-4301-A2F4-4362957E4525}" destId="{20AC50B8-7885-4BA7-BE04-ED7D3F16AC50}" srcOrd="0" destOrd="0" presId="urn:microsoft.com/office/officeart/2008/layout/LinedList"/>
    <dgm:cxn modelId="{207C02B1-A102-44F8-9BF0-0FCD923DCFF1}" type="presParOf" srcId="{CF8B7529-6160-451E-8FA9-3D53F266D02C}" destId="{0D3FCB54-1881-465D-8111-5A327FCDDDD4}" srcOrd="0" destOrd="0" presId="urn:microsoft.com/office/officeart/2008/layout/LinedList"/>
    <dgm:cxn modelId="{F54D7E46-E668-45CA-803F-1886A19494E1}" type="presParOf" srcId="{CF8B7529-6160-451E-8FA9-3D53F266D02C}" destId="{D6B8AE7A-B7D3-4AA4-B141-A4E88FBE32AE}" srcOrd="1" destOrd="0" presId="urn:microsoft.com/office/officeart/2008/layout/LinedList"/>
    <dgm:cxn modelId="{281DFB18-31F7-48F6-8BFF-45979133BA11}" type="presParOf" srcId="{D6B8AE7A-B7D3-4AA4-B141-A4E88FBE32AE}" destId="{20AC50B8-7885-4BA7-BE04-ED7D3F16AC50}" srcOrd="0" destOrd="0" presId="urn:microsoft.com/office/officeart/2008/layout/LinedList"/>
    <dgm:cxn modelId="{03066DE7-B0D0-47FE-9F55-83FDBB4E9046}" type="presParOf" srcId="{D6B8AE7A-B7D3-4AA4-B141-A4E88FBE32AE}" destId="{DBEF6C50-E4DC-4FD2-AD2F-88E11580135B}" srcOrd="1" destOrd="0" presId="urn:microsoft.com/office/officeart/2008/layout/LinedList"/>
    <dgm:cxn modelId="{ABFA5E4D-E677-4A1F-A5A1-EE7A318C0E71}" type="presParOf" srcId="{CF8B7529-6160-451E-8FA9-3D53F266D02C}" destId="{EB974C8B-F2EE-4775-AD19-DD9070A19272}" srcOrd="2" destOrd="0" presId="urn:microsoft.com/office/officeart/2008/layout/LinedList"/>
    <dgm:cxn modelId="{8D88BD9E-89B2-4A6B-8A53-E0585E2FE1B9}" type="presParOf" srcId="{CF8B7529-6160-451E-8FA9-3D53F266D02C}" destId="{6488E9DE-D9BD-4ECB-8075-DB01DEFB254C}" srcOrd="3" destOrd="0" presId="urn:microsoft.com/office/officeart/2008/layout/LinedList"/>
    <dgm:cxn modelId="{FBC99425-3640-4909-A58A-519A95B157EF}" type="presParOf" srcId="{6488E9DE-D9BD-4ECB-8075-DB01DEFB254C}" destId="{960385BE-65AE-4567-8CB1-778FE42BA3D7}" srcOrd="0" destOrd="0" presId="urn:microsoft.com/office/officeart/2008/layout/LinedList"/>
    <dgm:cxn modelId="{C79899A9-D578-4ADA-9F98-D32E9E51B981}" type="presParOf" srcId="{6488E9DE-D9BD-4ECB-8075-DB01DEFB254C}" destId="{7AC2C52D-DC0D-4359-9E8F-BC428FD97D4B}" srcOrd="1" destOrd="0" presId="urn:microsoft.com/office/officeart/2008/layout/LinedList"/>
    <dgm:cxn modelId="{CE641C05-08C6-4F49-9BFF-06669D9DCB84}" type="presParOf" srcId="{CF8B7529-6160-451E-8FA9-3D53F266D02C}" destId="{C04FE735-4F67-4A3E-8F42-AD0CA7A8974E}" srcOrd="4" destOrd="0" presId="urn:microsoft.com/office/officeart/2008/layout/LinedList"/>
    <dgm:cxn modelId="{90E10C04-7D3D-49C7-9A13-017EB9D0106B}" type="presParOf" srcId="{CF8B7529-6160-451E-8FA9-3D53F266D02C}" destId="{0D01587E-E277-4320-9135-D706BFF0A292}" srcOrd="5" destOrd="0" presId="urn:microsoft.com/office/officeart/2008/layout/LinedList"/>
    <dgm:cxn modelId="{761AA3F5-C65A-4CF7-855A-160962C8C979}" type="presParOf" srcId="{0D01587E-E277-4320-9135-D706BFF0A292}" destId="{80F02D9B-B16E-466C-A10D-D2383EED889C}" srcOrd="0" destOrd="0" presId="urn:microsoft.com/office/officeart/2008/layout/LinedList"/>
    <dgm:cxn modelId="{C28B72C5-CC01-49C0-BC7D-A54116F78183}" type="presParOf" srcId="{0D01587E-E277-4320-9135-D706BFF0A292}" destId="{10F83CC3-60F5-4387-ABB1-AC2131076D7D}" srcOrd="1" destOrd="0" presId="urn:microsoft.com/office/officeart/2008/layout/LinedList"/>
    <dgm:cxn modelId="{B685DE2E-8AC2-4D37-8570-7C26D1EFFE84}" type="presParOf" srcId="{CF8B7529-6160-451E-8FA9-3D53F266D02C}" destId="{53B76247-7CEE-40FF-B6F8-BEA37FA35758}" srcOrd="6" destOrd="0" presId="urn:microsoft.com/office/officeart/2008/layout/LinedList"/>
    <dgm:cxn modelId="{D1179A09-709E-4973-B486-0F17F9975C3D}" type="presParOf" srcId="{CF8B7529-6160-451E-8FA9-3D53F266D02C}" destId="{F7747CCD-1266-4A6D-A90C-84A30249BF6D}" srcOrd="7" destOrd="0" presId="urn:microsoft.com/office/officeart/2008/layout/LinedList"/>
    <dgm:cxn modelId="{5D464880-1AA6-4808-9F6D-9B3D017A5392}" type="presParOf" srcId="{F7747CCD-1266-4A6D-A90C-84A30249BF6D}" destId="{897184C2-C868-416E-9F5F-2C72A6903566}" srcOrd="0" destOrd="0" presId="urn:microsoft.com/office/officeart/2008/layout/LinedList"/>
    <dgm:cxn modelId="{B86F3AC3-5B1C-4495-81B2-9F08D9BF9FCA}" type="presParOf" srcId="{F7747CCD-1266-4A6D-A90C-84A30249BF6D}" destId="{8C3C757C-DB4F-4250-A01C-5ACE7872EF7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3CE859-A29A-4956-91B8-A9F3FB2ED31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1E08199-7FC2-4419-9C66-2A8A89A01F2E}">
      <dgm:prSet/>
      <dgm:spPr/>
      <dgm:t>
        <a:bodyPr/>
        <a:lstStyle/>
        <a:p>
          <a:r>
            <a:rPr lang="en-US"/>
            <a:t>National Low Income Housing Coalition Advocacy Day</a:t>
          </a:r>
        </a:p>
      </dgm:t>
    </dgm:pt>
    <dgm:pt modelId="{984B56CD-F7D3-4503-9B81-BA5507CDB3CB}" type="parTrans" cxnId="{BB85030D-12B5-47F1-B2D8-310627BACD90}">
      <dgm:prSet/>
      <dgm:spPr/>
      <dgm:t>
        <a:bodyPr/>
        <a:lstStyle/>
        <a:p>
          <a:endParaRPr lang="en-US"/>
        </a:p>
      </dgm:t>
    </dgm:pt>
    <dgm:pt modelId="{03D0B352-CC46-454B-A3B9-175791C30BE2}" type="sibTrans" cxnId="{BB85030D-12B5-47F1-B2D8-310627BACD90}">
      <dgm:prSet/>
      <dgm:spPr/>
      <dgm:t>
        <a:bodyPr/>
        <a:lstStyle/>
        <a:p>
          <a:endParaRPr lang="en-US"/>
        </a:p>
      </dgm:t>
    </dgm:pt>
    <dgm:pt modelId="{F178BC5F-5DDC-4A3A-B45F-7DC0EE495C27}">
      <dgm:prSet/>
      <dgm:spPr/>
      <dgm:t>
        <a:bodyPr/>
        <a:lstStyle/>
        <a:p>
          <a:r>
            <a:rPr lang="en-US"/>
            <a:t>CoC Monitoring Committee nominations</a:t>
          </a:r>
        </a:p>
      </dgm:t>
    </dgm:pt>
    <dgm:pt modelId="{4CC9BF15-654D-46A1-971C-5BAE33411D72}" type="parTrans" cxnId="{73E08812-EA74-4D97-9B4E-0D092D75DC9C}">
      <dgm:prSet/>
      <dgm:spPr/>
      <dgm:t>
        <a:bodyPr/>
        <a:lstStyle/>
        <a:p>
          <a:endParaRPr lang="en-US"/>
        </a:p>
      </dgm:t>
    </dgm:pt>
    <dgm:pt modelId="{1FA609B4-D346-4DA9-BF12-857803FB6F6B}" type="sibTrans" cxnId="{73E08812-EA74-4D97-9B4E-0D092D75DC9C}">
      <dgm:prSet/>
      <dgm:spPr/>
      <dgm:t>
        <a:bodyPr/>
        <a:lstStyle/>
        <a:p>
          <a:endParaRPr lang="en-US"/>
        </a:p>
      </dgm:t>
    </dgm:pt>
    <dgm:pt modelId="{DB80AFD5-C21D-49D4-A6E0-BAC07B68C9F0}" type="pres">
      <dgm:prSet presAssocID="{823CE859-A29A-4956-91B8-A9F3FB2ED316}" presName="hierChild1" presStyleCnt="0">
        <dgm:presLayoutVars>
          <dgm:chPref val="1"/>
          <dgm:dir/>
          <dgm:animOne val="branch"/>
          <dgm:animLvl val="lvl"/>
          <dgm:resizeHandles/>
        </dgm:presLayoutVars>
      </dgm:prSet>
      <dgm:spPr/>
    </dgm:pt>
    <dgm:pt modelId="{15B67BFC-1F10-41A9-A37E-AA5BD1C9EC2F}" type="pres">
      <dgm:prSet presAssocID="{41E08199-7FC2-4419-9C66-2A8A89A01F2E}" presName="hierRoot1" presStyleCnt="0"/>
      <dgm:spPr/>
    </dgm:pt>
    <dgm:pt modelId="{C1F40939-691C-4D8F-B889-453EA68AE896}" type="pres">
      <dgm:prSet presAssocID="{41E08199-7FC2-4419-9C66-2A8A89A01F2E}" presName="composite" presStyleCnt="0"/>
      <dgm:spPr/>
    </dgm:pt>
    <dgm:pt modelId="{5A8D0942-DCDC-45CE-AF31-6267594CE7D7}" type="pres">
      <dgm:prSet presAssocID="{41E08199-7FC2-4419-9C66-2A8A89A01F2E}" presName="background" presStyleLbl="node0" presStyleIdx="0" presStyleCnt="2"/>
      <dgm:spPr/>
    </dgm:pt>
    <dgm:pt modelId="{1AB8A437-0FCD-4680-B8F2-0E91101D4302}" type="pres">
      <dgm:prSet presAssocID="{41E08199-7FC2-4419-9C66-2A8A89A01F2E}" presName="text" presStyleLbl="fgAcc0" presStyleIdx="0" presStyleCnt="2">
        <dgm:presLayoutVars>
          <dgm:chPref val="3"/>
        </dgm:presLayoutVars>
      </dgm:prSet>
      <dgm:spPr/>
    </dgm:pt>
    <dgm:pt modelId="{23DA570C-D451-4B8C-95AA-0756190E78CC}" type="pres">
      <dgm:prSet presAssocID="{41E08199-7FC2-4419-9C66-2A8A89A01F2E}" presName="hierChild2" presStyleCnt="0"/>
      <dgm:spPr/>
    </dgm:pt>
    <dgm:pt modelId="{281C9583-F2A9-4B2B-BD4F-6AAE13DAB285}" type="pres">
      <dgm:prSet presAssocID="{F178BC5F-5DDC-4A3A-B45F-7DC0EE495C27}" presName="hierRoot1" presStyleCnt="0"/>
      <dgm:spPr/>
    </dgm:pt>
    <dgm:pt modelId="{23589593-DF55-4281-8B90-CA0DD5AB3447}" type="pres">
      <dgm:prSet presAssocID="{F178BC5F-5DDC-4A3A-B45F-7DC0EE495C27}" presName="composite" presStyleCnt="0"/>
      <dgm:spPr/>
    </dgm:pt>
    <dgm:pt modelId="{B4212307-46AB-4D37-8432-81484F1F6FD7}" type="pres">
      <dgm:prSet presAssocID="{F178BC5F-5DDC-4A3A-B45F-7DC0EE495C27}" presName="background" presStyleLbl="node0" presStyleIdx="1" presStyleCnt="2"/>
      <dgm:spPr/>
    </dgm:pt>
    <dgm:pt modelId="{2FC5F19A-18C6-46C5-AD12-17A81D10DF9D}" type="pres">
      <dgm:prSet presAssocID="{F178BC5F-5DDC-4A3A-B45F-7DC0EE495C27}" presName="text" presStyleLbl="fgAcc0" presStyleIdx="1" presStyleCnt="2">
        <dgm:presLayoutVars>
          <dgm:chPref val="3"/>
        </dgm:presLayoutVars>
      </dgm:prSet>
      <dgm:spPr/>
    </dgm:pt>
    <dgm:pt modelId="{45C894B8-F4D4-4D0B-9F1B-15B04F2D8358}" type="pres">
      <dgm:prSet presAssocID="{F178BC5F-5DDC-4A3A-B45F-7DC0EE495C27}" presName="hierChild2" presStyleCnt="0"/>
      <dgm:spPr/>
    </dgm:pt>
  </dgm:ptLst>
  <dgm:cxnLst>
    <dgm:cxn modelId="{BB85030D-12B5-47F1-B2D8-310627BACD90}" srcId="{823CE859-A29A-4956-91B8-A9F3FB2ED316}" destId="{41E08199-7FC2-4419-9C66-2A8A89A01F2E}" srcOrd="0" destOrd="0" parTransId="{984B56CD-F7D3-4503-9B81-BA5507CDB3CB}" sibTransId="{03D0B352-CC46-454B-A3B9-175791C30BE2}"/>
    <dgm:cxn modelId="{73E08812-EA74-4D97-9B4E-0D092D75DC9C}" srcId="{823CE859-A29A-4956-91B8-A9F3FB2ED316}" destId="{F178BC5F-5DDC-4A3A-B45F-7DC0EE495C27}" srcOrd="1" destOrd="0" parTransId="{4CC9BF15-654D-46A1-971C-5BAE33411D72}" sibTransId="{1FA609B4-D346-4DA9-BF12-857803FB6F6B}"/>
    <dgm:cxn modelId="{15D29FA6-9D65-490C-9525-C19FF9D89A6F}" type="presOf" srcId="{F178BC5F-5DDC-4A3A-B45F-7DC0EE495C27}" destId="{2FC5F19A-18C6-46C5-AD12-17A81D10DF9D}" srcOrd="0" destOrd="0" presId="urn:microsoft.com/office/officeart/2005/8/layout/hierarchy1"/>
    <dgm:cxn modelId="{D0446FC0-9043-4653-B1FB-F4E2CE2D4C45}" type="presOf" srcId="{823CE859-A29A-4956-91B8-A9F3FB2ED316}" destId="{DB80AFD5-C21D-49D4-A6E0-BAC07B68C9F0}" srcOrd="0" destOrd="0" presId="urn:microsoft.com/office/officeart/2005/8/layout/hierarchy1"/>
    <dgm:cxn modelId="{802D0FDD-358B-42C3-967F-6571D4F2E5FF}" type="presOf" srcId="{41E08199-7FC2-4419-9C66-2A8A89A01F2E}" destId="{1AB8A437-0FCD-4680-B8F2-0E91101D4302}" srcOrd="0" destOrd="0" presId="urn:microsoft.com/office/officeart/2005/8/layout/hierarchy1"/>
    <dgm:cxn modelId="{8F504C0A-D49C-423B-8DB6-0DECE5873CAA}" type="presParOf" srcId="{DB80AFD5-C21D-49D4-A6E0-BAC07B68C9F0}" destId="{15B67BFC-1F10-41A9-A37E-AA5BD1C9EC2F}" srcOrd="0" destOrd="0" presId="urn:microsoft.com/office/officeart/2005/8/layout/hierarchy1"/>
    <dgm:cxn modelId="{262C6781-70AA-40BE-B275-A064D154188C}" type="presParOf" srcId="{15B67BFC-1F10-41A9-A37E-AA5BD1C9EC2F}" destId="{C1F40939-691C-4D8F-B889-453EA68AE896}" srcOrd="0" destOrd="0" presId="urn:microsoft.com/office/officeart/2005/8/layout/hierarchy1"/>
    <dgm:cxn modelId="{64476E3C-ABCF-4921-8C92-56F54AAB161D}" type="presParOf" srcId="{C1F40939-691C-4D8F-B889-453EA68AE896}" destId="{5A8D0942-DCDC-45CE-AF31-6267594CE7D7}" srcOrd="0" destOrd="0" presId="urn:microsoft.com/office/officeart/2005/8/layout/hierarchy1"/>
    <dgm:cxn modelId="{399A02B6-8D42-43FC-9B29-E6DAD53EB5F3}" type="presParOf" srcId="{C1F40939-691C-4D8F-B889-453EA68AE896}" destId="{1AB8A437-0FCD-4680-B8F2-0E91101D4302}" srcOrd="1" destOrd="0" presId="urn:microsoft.com/office/officeart/2005/8/layout/hierarchy1"/>
    <dgm:cxn modelId="{E77A38FE-C742-4832-A27D-75E29B7380A6}" type="presParOf" srcId="{15B67BFC-1F10-41A9-A37E-AA5BD1C9EC2F}" destId="{23DA570C-D451-4B8C-95AA-0756190E78CC}" srcOrd="1" destOrd="0" presId="urn:microsoft.com/office/officeart/2005/8/layout/hierarchy1"/>
    <dgm:cxn modelId="{61E4B4D3-DD7A-4402-B29B-769037510D82}" type="presParOf" srcId="{DB80AFD5-C21D-49D4-A6E0-BAC07B68C9F0}" destId="{281C9583-F2A9-4B2B-BD4F-6AAE13DAB285}" srcOrd="1" destOrd="0" presId="urn:microsoft.com/office/officeart/2005/8/layout/hierarchy1"/>
    <dgm:cxn modelId="{20C665F3-B800-4B50-8CD0-CB5CBA357B68}" type="presParOf" srcId="{281C9583-F2A9-4B2B-BD4F-6AAE13DAB285}" destId="{23589593-DF55-4281-8B90-CA0DD5AB3447}" srcOrd="0" destOrd="0" presId="urn:microsoft.com/office/officeart/2005/8/layout/hierarchy1"/>
    <dgm:cxn modelId="{F1440485-A449-4E2C-98B7-11CABF69A1E6}" type="presParOf" srcId="{23589593-DF55-4281-8B90-CA0DD5AB3447}" destId="{B4212307-46AB-4D37-8432-81484F1F6FD7}" srcOrd="0" destOrd="0" presId="urn:microsoft.com/office/officeart/2005/8/layout/hierarchy1"/>
    <dgm:cxn modelId="{1CB89901-5BA6-437C-8BC6-3AA8E44ED023}" type="presParOf" srcId="{23589593-DF55-4281-8B90-CA0DD5AB3447}" destId="{2FC5F19A-18C6-46C5-AD12-17A81D10DF9D}" srcOrd="1" destOrd="0" presId="urn:microsoft.com/office/officeart/2005/8/layout/hierarchy1"/>
    <dgm:cxn modelId="{1B8449E1-CF2F-45CB-A143-4F5B9A24B186}" type="presParOf" srcId="{281C9583-F2A9-4B2B-BD4F-6AAE13DAB285}" destId="{45C894B8-F4D4-4D0B-9F1B-15B04F2D835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3797C9-2F91-43C1-9AF3-C7FCD7FC46BF}"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60FD1160-D380-4D73-8258-663BF2FE69AE}">
      <dgm:prSet/>
      <dgm:spPr/>
      <dgm:t>
        <a:bodyPr/>
        <a:lstStyle/>
        <a:p>
          <a:r>
            <a:rPr lang="en-US"/>
            <a:t>Inclusion in all decision-making processes </a:t>
          </a:r>
        </a:p>
      </dgm:t>
    </dgm:pt>
    <dgm:pt modelId="{EA1B2437-665F-4F60-AC26-78995A90AB39}" type="parTrans" cxnId="{AE0E87F1-9CB9-48E3-B4E2-574EA096B17B}">
      <dgm:prSet/>
      <dgm:spPr/>
      <dgm:t>
        <a:bodyPr/>
        <a:lstStyle/>
        <a:p>
          <a:endParaRPr lang="en-US"/>
        </a:p>
      </dgm:t>
    </dgm:pt>
    <dgm:pt modelId="{05DD82B5-C755-47D3-B874-DEEF3DD12437}" type="sibTrans" cxnId="{AE0E87F1-9CB9-48E3-B4E2-574EA096B17B}">
      <dgm:prSet/>
      <dgm:spPr/>
      <dgm:t>
        <a:bodyPr/>
        <a:lstStyle/>
        <a:p>
          <a:endParaRPr lang="en-US"/>
        </a:p>
      </dgm:t>
    </dgm:pt>
    <dgm:pt modelId="{8DEA4AEE-826B-4AC5-BF03-40B3FB09F929}">
      <dgm:prSet/>
      <dgm:spPr/>
      <dgm:t>
        <a:bodyPr/>
        <a:lstStyle/>
        <a:p>
          <a:r>
            <a:rPr lang="en-US"/>
            <a:t>Policy</a:t>
          </a:r>
        </a:p>
      </dgm:t>
    </dgm:pt>
    <dgm:pt modelId="{665B4A3C-EAFB-4F78-9AAB-1391675751B3}" type="parTrans" cxnId="{9B210170-4070-4B39-B52D-D6FBAFDFDC71}">
      <dgm:prSet/>
      <dgm:spPr/>
      <dgm:t>
        <a:bodyPr/>
        <a:lstStyle/>
        <a:p>
          <a:endParaRPr lang="en-US"/>
        </a:p>
      </dgm:t>
    </dgm:pt>
    <dgm:pt modelId="{F00CF743-D95D-4324-8537-FFDDDF8B809A}" type="sibTrans" cxnId="{9B210170-4070-4B39-B52D-D6FBAFDFDC71}">
      <dgm:prSet/>
      <dgm:spPr/>
      <dgm:t>
        <a:bodyPr/>
        <a:lstStyle/>
        <a:p>
          <a:endParaRPr lang="en-US"/>
        </a:p>
      </dgm:t>
    </dgm:pt>
    <dgm:pt modelId="{D2279C0F-47D9-4ADE-B16B-3BC09774F111}">
      <dgm:prSet/>
      <dgm:spPr/>
      <dgm:t>
        <a:bodyPr/>
        <a:lstStyle/>
        <a:p>
          <a:r>
            <a:rPr lang="en-US"/>
            <a:t>Funding</a:t>
          </a:r>
        </a:p>
      </dgm:t>
    </dgm:pt>
    <dgm:pt modelId="{34ECD3CD-8A63-49CF-B313-12F7E932EC1A}" type="parTrans" cxnId="{910F37D2-BBE5-441F-9BC8-A0A4229A27C4}">
      <dgm:prSet/>
      <dgm:spPr/>
      <dgm:t>
        <a:bodyPr/>
        <a:lstStyle/>
        <a:p>
          <a:endParaRPr lang="en-US"/>
        </a:p>
      </dgm:t>
    </dgm:pt>
    <dgm:pt modelId="{8319B9D0-337A-4E9C-B082-9965A48E83B9}" type="sibTrans" cxnId="{910F37D2-BBE5-441F-9BC8-A0A4229A27C4}">
      <dgm:prSet/>
      <dgm:spPr/>
      <dgm:t>
        <a:bodyPr/>
        <a:lstStyle/>
        <a:p>
          <a:endParaRPr lang="en-US"/>
        </a:p>
      </dgm:t>
    </dgm:pt>
    <dgm:pt modelId="{037108E6-030E-4E45-B667-0D8BA9D78B4C}">
      <dgm:prSet/>
      <dgm:spPr/>
      <dgm:t>
        <a:bodyPr/>
        <a:lstStyle/>
        <a:p>
          <a:r>
            <a:rPr lang="en-US"/>
            <a:t>Program design and implementation</a:t>
          </a:r>
        </a:p>
      </dgm:t>
    </dgm:pt>
    <dgm:pt modelId="{3A913752-5241-44DB-90EE-1CE1CE0EC568}" type="parTrans" cxnId="{D4362220-4F56-4482-8DCB-77178BFF0786}">
      <dgm:prSet/>
      <dgm:spPr/>
      <dgm:t>
        <a:bodyPr/>
        <a:lstStyle/>
        <a:p>
          <a:endParaRPr lang="en-US"/>
        </a:p>
      </dgm:t>
    </dgm:pt>
    <dgm:pt modelId="{BEB822CA-93EC-48C6-BD73-ABC279D3DDFC}" type="sibTrans" cxnId="{D4362220-4F56-4482-8DCB-77178BFF0786}">
      <dgm:prSet/>
      <dgm:spPr/>
      <dgm:t>
        <a:bodyPr/>
        <a:lstStyle/>
        <a:p>
          <a:endParaRPr lang="en-US"/>
        </a:p>
      </dgm:t>
    </dgm:pt>
    <dgm:pt modelId="{A213D32D-F3AC-4B36-AD12-73946A13D878}">
      <dgm:prSet/>
      <dgm:spPr/>
      <dgm:t>
        <a:bodyPr/>
        <a:lstStyle/>
        <a:p>
          <a:r>
            <a:rPr lang="en-US"/>
            <a:t>And more!</a:t>
          </a:r>
        </a:p>
      </dgm:t>
    </dgm:pt>
    <dgm:pt modelId="{E100B7B7-869F-445F-BDBF-65FE2355EF56}" type="parTrans" cxnId="{D04724D7-05A2-468D-AD54-C12045FBD128}">
      <dgm:prSet/>
      <dgm:spPr/>
      <dgm:t>
        <a:bodyPr/>
        <a:lstStyle/>
        <a:p>
          <a:endParaRPr lang="en-US"/>
        </a:p>
      </dgm:t>
    </dgm:pt>
    <dgm:pt modelId="{48CFA8A3-6004-4132-BA93-E33E39B05D81}" type="sibTrans" cxnId="{D04724D7-05A2-468D-AD54-C12045FBD128}">
      <dgm:prSet/>
      <dgm:spPr/>
      <dgm:t>
        <a:bodyPr/>
        <a:lstStyle/>
        <a:p>
          <a:endParaRPr lang="en-US"/>
        </a:p>
      </dgm:t>
    </dgm:pt>
    <dgm:pt modelId="{0FE0F10C-F968-4B7E-8D18-C217320377FB}">
      <dgm:prSet/>
      <dgm:spPr/>
      <dgm:t>
        <a:bodyPr/>
        <a:lstStyle/>
        <a:p>
          <a:r>
            <a:rPr lang="en-US"/>
            <a:t>Engagement should take place </a:t>
          </a:r>
          <a:r>
            <a:rPr lang="en-US" b="0" u="sng"/>
            <a:t>before</a:t>
          </a:r>
          <a:r>
            <a:rPr lang="en-US"/>
            <a:t> decisions are made </a:t>
          </a:r>
        </a:p>
      </dgm:t>
    </dgm:pt>
    <dgm:pt modelId="{D78B8EAD-DB17-4C98-AA79-D04C0D85ABCE}" type="parTrans" cxnId="{EBB9EB8A-763B-49AE-9D02-170780058E19}">
      <dgm:prSet/>
      <dgm:spPr/>
      <dgm:t>
        <a:bodyPr/>
        <a:lstStyle/>
        <a:p>
          <a:endParaRPr lang="en-US"/>
        </a:p>
      </dgm:t>
    </dgm:pt>
    <dgm:pt modelId="{F55F3FC7-9794-43AB-BAB0-D5ABEB4AE135}" type="sibTrans" cxnId="{EBB9EB8A-763B-49AE-9D02-170780058E19}">
      <dgm:prSet/>
      <dgm:spPr/>
      <dgm:t>
        <a:bodyPr/>
        <a:lstStyle/>
        <a:p>
          <a:endParaRPr lang="en-US"/>
        </a:p>
      </dgm:t>
    </dgm:pt>
    <dgm:pt modelId="{50C16A80-6B23-4BD7-8A08-0D82473F04AE}">
      <dgm:prSet/>
      <dgm:spPr/>
      <dgm:t>
        <a:bodyPr/>
        <a:lstStyle/>
        <a:p>
          <a:r>
            <a:rPr lang="en-US"/>
            <a:t>CoCs, funding recipients of CoC, ESG, &amp; ESG-CV funding</a:t>
          </a:r>
        </a:p>
      </dgm:t>
    </dgm:pt>
    <dgm:pt modelId="{F244A4CB-2B6F-4096-923E-2E50A083608E}" type="parTrans" cxnId="{871C70B0-35FF-454C-BCF6-8AE775CD1F05}">
      <dgm:prSet/>
      <dgm:spPr/>
      <dgm:t>
        <a:bodyPr/>
        <a:lstStyle/>
        <a:p>
          <a:endParaRPr lang="en-US"/>
        </a:p>
      </dgm:t>
    </dgm:pt>
    <dgm:pt modelId="{0EFCC0FF-D54B-44E3-B931-3DA42FEDA920}" type="sibTrans" cxnId="{871C70B0-35FF-454C-BCF6-8AE775CD1F05}">
      <dgm:prSet/>
      <dgm:spPr/>
      <dgm:t>
        <a:bodyPr/>
        <a:lstStyle/>
        <a:p>
          <a:endParaRPr lang="en-US"/>
        </a:p>
      </dgm:t>
    </dgm:pt>
    <dgm:pt modelId="{96D0D0BE-6DE3-4C32-AEB6-0A3D3611675D}" type="pres">
      <dgm:prSet presAssocID="{EB3797C9-2F91-43C1-9AF3-C7FCD7FC46BF}" presName="linear" presStyleCnt="0">
        <dgm:presLayoutVars>
          <dgm:animLvl val="lvl"/>
          <dgm:resizeHandles val="exact"/>
        </dgm:presLayoutVars>
      </dgm:prSet>
      <dgm:spPr/>
    </dgm:pt>
    <dgm:pt modelId="{4F1100A4-1994-40C8-A098-0EAF8296F6F2}" type="pres">
      <dgm:prSet presAssocID="{60FD1160-D380-4D73-8258-663BF2FE69AE}" presName="parentText" presStyleLbl="node1" presStyleIdx="0" presStyleCnt="2">
        <dgm:presLayoutVars>
          <dgm:chMax val="0"/>
          <dgm:bulletEnabled val="1"/>
        </dgm:presLayoutVars>
      </dgm:prSet>
      <dgm:spPr/>
    </dgm:pt>
    <dgm:pt modelId="{C18E7661-B0A5-4B16-82DB-E46AEC4DC191}" type="pres">
      <dgm:prSet presAssocID="{60FD1160-D380-4D73-8258-663BF2FE69AE}" presName="childText" presStyleLbl="revTx" presStyleIdx="0" presStyleCnt="2">
        <dgm:presLayoutVars>
          <dgm:bulletEnabled val="1"/>
        </dgm:presLayoutVars>
      </dgm:prSet>
      <dgm:spPr/>
    </dgm:pt>
    <dgm:pt modelId="{ED16155F-AF31-4289-BD2E-075742D038A2}" type="pres">
      <dgm:prSet presAssocID="{0FE0F10C-F968-4B7E-8D18-C217320377FB}" presName="parentText" presStyleLbl="node1" presStyleIdx="1" presStyleCnt="2">
        <dgm:presLayoutVars>
          <dgm:chMax val="0"/>
          <dgm:bulletEnabled val="1"/>
        </dgm:presLayoutVars>
      </dgm:prSet>
      <dgm:spPr/>
    </dgm:pt>
    <dgm:pt modelId="{7209377D-C5CE-429E-9444-1A6E42A3E00A}" type="pres">
      <dgm:prSet presAssocID="{0FE0F10C-F968-4B7E-8D18-C217320377FB}" presName="childText" presStyleLbl="revTx" presStyleIdx="1" presStyleCnt="2">
        <dgm:presLayoutVars>
          <dgm:bulletEnabled val="1"/>
        </dgm:presLayoutVars>
      </dgm:prSet>
      <dgm:spPr/>
    </dgm:pt>
  </dgm:ptLst>
  <dgm:cxnLst>
    <dgm:cxn modelId="{049A2419-D14B-42A0-9F5A-8EE2CD83A98A}" type="presOf" srcId="{0FE0F10C-F968-4B7E-8D18-C217320377FB}" destId="{ED16155F-AF31-4289-BD2E-075742D038A2}" srcOrd="0" destOrd="0" presId="urn:microsoft.com/office/officeart/2005/8/layout/vList2"/>
    <dgm:cxn modelId="{D4362220-4F56-4482-8DCB-77178BFF0786}" srcId="{60FD1160-D380-4D73-8258-663BF2FE69AE}" destId="{037108E6-030E-4E45-B667-0D8BA9D78B4C}" srcOrd="2" destOrd="0" parTransId="{3A913752-5241-44DB-90EE-1CE1CE0EC568}" sibTransId="{BEB822CA-93EC-48C6-BD73-ABC279D3DDFC}"/>
    <dgm:cxn modelId="{99EDF25C-16D2-4ADB-BF33-128438087E45}" type="presOf" srcId="{8DEA4AEE-826B-4AC5-BF03-40B3FB09F929}" destId="{C18E7661-B0A5-4B16-82DB-E46AEC4DC191}" srcOrd="0" destOrd="0" presId="urn:microsoft.com/office/officeart/2005/8/layout/vList2"/>
    <dgm:cxn modelId="{BE3A2E43-D0FC-4D20-AC05-30A4FD7D6D67}" type="presOf" srcId="{A213D32D-F3AC-4B36-AD12-73946A13D878}" destId="{C18E7661-B0A5-4B16-82DB-E46AEC4DC191}" srcOrd="0" destOrd="3" presId="urn:microsoft.com/office/officeart/2005/8/layout/vList2"/>
    <dgm:cxn modelId="{9B210170-4070-4B39-B52D-D6FBAFDFDC71}" srcId="{60FD1160-D380-4D73-8258-663BF2FE69AE}" destId="{8DEA4AEE-826B-4AC5-BF03-40B3FB09F929}" srcOrd="0" destOrd="0" parTransId="{665B4A3C-EAFB-4F78-9AAB-1391675751B3}" sibTransId="{F00CF743-D95D-4324-8537-FFDDDF8B809A}"/>
    <dgm:cxn modelId="{F64B7F56-91F3-4B42-9157-30CCED406803}" type="presOf" srcId="{D2279C0F-47D9-4ADE-B16B-3BC09774F111}" destId="{C18E7661-B0A5-4B16-82DB-E46AEC4DC191}" srcOrd="0" destOrd="1" presId="urn:microsoft.com/office/officeart/2005/8/layout/vList2"/>
    <dgm:cxn modelId="{EBB9EB8A-763B-49AE-9D02-170780058E19}" srcId="{EB3797C9-2F91-43C1-9AF3-C7FCD7FC46BF}" destId="{0FE0F10C-F968-4B7E-8D18-C217320377FB}" srcOrd="1" destOrd="0" parTransId="{D78B8EAD-DB17-4C98-AA79-D04C0D85ABCE}" sibTransId="{F55F3FC7-9794-43AB-BAB0-D5ABEB4AE135}"/>
    <dgm:cxn modelId="{C2E9CCA5-FFC1-4063-A9B1-6D8AE8C746F0}" type="presOf" srcId="{50C16A80-6B23-4BD7-8A08-0D82473F04AE}" destId="{7209377D-C5CE-429E-9444-1A6E42A3E00A}" srcOrd="0" destOrd="0" presId="urn:microsoft.com/office/officeart/2005/8/layout/vList2"/>
    <dgm:cxn modelId="{871C70B0-35FF-454C-BCF6-8AE775CD1F05}" srcId="{0FE0F10C-F968-4B7E-8D18-C217320377FB}" destId="{50C16A80-6B23-4BD7-8A08-0D82473F04AE}" srcOrd="0" destOrd="0" parTransId="{F244A4CB-2B6F-4096-923E-2E50A083608E}" sibTransId="{0EFCC0FF-D54B-44E3-B931-3DA42FEDA920}"/>
    <dgm:cxn modelId="{0D3741C1-2DFD-441F-9AD0-A2AF37EBFF5E}" type="presOf" srcId="{037108E6-030E-4E45-B667-0D8BA9D78B4C}" destId="{C18E7661-B0A5-4B16-82DB-E46AEC4DC191}" srcOrd="0" destOrd="2" presId="urn:microsoft.com/office/officeart/2005/8/layout/vList2"/>
    <dgm:cxn modelId="{76E021C6-BB12-4A31-9DF8-4AD764F7D501}" type="presOf" srcId="{60FD1160-D380-4D73-8258-663BF2FE69AE}" destId="{4F1100A4-1994-40C8-A098-0EAF8296F6F2}" srcOrd="0" destOrd="0" presId="urn:microsoft.com/office/officeart/2005/8/layout/vList2"/>
    <dgm:cxn modelId="{910F37D2-BBE5-441F-9BC8-A0A4229A27C4}" srcId="{60FD1160-D380-4D73-8258-663BF2FE69AE}" destId="{D2279C0F-47D9-4ADE-B16B-3BC09774F111}" srcOrd="1" destOrd="0" parTransId="{34ECD3CD-8A63-49CF-B313-12F7E932EC1A}" sibTransId="{8319B9D0-337A-4E9C-B082-9965A48E83B9}"/>
    <dgm:cxn modelId="{D04724D7-05A2-468D-AD54-C12045FBD128}" srcId="{60FD1160-D380-4D73-8258-663BF2FE69AE}" destId="{A213D32D-F3AC-4B36-AD12-73946A13D878}" srcOrd="3" destOrd="0" parTransId="{E100B7B7-869F-445F-BDBF-65FE2355EF56}" sibTransId="{48CFA8A3-6004-4132-BA93-E33E39B05D81}"/>
    <dgm:cxn modelId="{602E4EF0-C507-4072-B9EA-DB8EFCCC5CFF}" type="presOf" srcId="{EB3797C9-2F91-43C1-9AF3-C7FCD7FC46BF}" destId="{96D0D0BE-6DE3-4C32-AEB6-0A3D3611675D}" srcOrd="0" destOrd="0" presId="urn:microsoft.com/office/officeart/2005/8/layout/vList2"/>
    <dgm:cxn modelId="{AE0E87F1-9CB9-48E3-B4E2-574EA096B17B}" srcId="{EB3797C9-2F91-43C1-9AF3-C7FCD7FC46BF}" destId="{60FD1160-D380-4D73-8258-663BF2FE69AE}" srcOrd="0" destOrd="0" parTransId="{EA1B2437-665F-4F60-AC26-78995A90AB39}" sibTransId="{05DD82B5-C755-47D3-B874-DEEF3DD12437}"/>
    <dgm:cxn modelId="{D1124EA4-F86D-4822-B9FD-4E4E48152BDC}" type="presParOf" srcId="{96D0D0BE-6DE3-4C32-AEB6-0A3D3611675D}" destId="{4F1100A4-1994-40C8-A098-0EAF8296F6F2}" srcOrd="0" destOrd="0" presId="urn:microsoft.com/office/officeart/2005/8/layout/vList2"/>
    <dgm:cxn modelId="{8B414AA1-897A-4077-BDE5-E240CE96061A}" type="presParOf" srcId="{96D0D0BE-6DE3-4C32-AEB6-0A3D3611675D}" destId="{C18E7661-B0A5-4B16-82DB-E46AEC4DC191}" srcOrd="1" destOrd="0" presId="urn:microsoft.com/office/officeart/2005/8/layout/vList2"/>
    <dgm:cxn modelId="{FCE15A9E-C361-48C3-B81C-F9AEB7915101}" type="presParOf" srcId="{96D0D0BE-6DE3-4C32-AEB6-0A3D3611675D}" destId="{ED16155F-AF31-4289-BD2E-075742D038A2}" srcOrd="2" destOrd="0" presId="urn:microsoft.com/office/officeart/2005/8/layout/vList2"/>
    <dgm:cxn modelId="{AFB5ADA8-0E38-4487-9856-3C44E81A8A9A}" type="presParOf" srcId="{96D0D0BE-6DE3-4C32-AEB6-0A3D3611675D}" destId="{7209377D-C5CE-429E-9444-1A6E42A3E00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133955-E7AF-46CB-9FB3-1923EBB44AF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80A8DA5D-D41F-4C8F-BAF0-9F84E118CC56}">
      <dgm:prSet custT="1"/>
      <dgm:spPr/>
      <dgm:t>
        <a:bodyPr/>
        <a:lstStyle/>
        <a:p>
          <a:r>
            <a:rPr lang="en-US" sz="2800"/>
            <a:t>Centering voices and experiences of people with lived experience </a:t>
          </a:r>
        </a:p>
      </dgm:t>
    </dgm:pt>
    <dgm:pt modelId="{A9D47179-8A23-4591-9A4E-F86470B588E2}" type="parTrans" cxnId="{E3754CCD-2B7E-4B23-B6C7-4FEAE04733E5}">
      <dgm:prSet/>
      <dgm:spPr/>
      <dgm:t>
        <a:bodyPr/>
        <a:lstStyle/>
        <a:p>
          <a:endParaRPr lang="en-US" sz="1600"/>
        </a:p>
      </dgm:t>
    </dgm:pt>
    <dgm:pt modelId="{76764B72-4DF3-4A38-95B1-F8EBFF2A24E1}" type="sibTrans" cxnId="{E3754CCD-2B7E-4B23-B6C7-4FEAE04733E5}">
      <dgm:prSet/>
      <dgm:spPr/>
      <dgm:t>
        <a:bodyPr/>
        <a:lstStyle/>
        <a:p>
          <a:endParaRPr lang="en-US" sz="1600"/>
        </a:p>
      </dgm:t>
    </dgm:pt>
    <dgm:pt modelId="{2E214D02-DFD8-46B5-925F-F4B827DDB59A}">
      <dgm:prSet custT="1"/>
      <dgm:spPr/>
      <dgm:t>
        <a:bodyPr/>
        <a:lstStyle/>
        <a:p>
          <a:r>
            <a:rPr lang="en-US" sz="2400"/>
            <a:t>Considering them to be the most valid and informed</a:t>
          </a:r>
        </a:p>
      </dgm:t>
    </dgm:pt>
    <dgm:pt modelId="{121B4CBC-4671-4CDE-8FEA-A18A996BC47C}" type="parTrans" cxnId="{4794AD5E-A766-49D2-AD7D-8856F4A04081}">
      <dgm:prSet/>
      <dgm:spPr/>
      <dgm:t>
        <a:bodyPr/>
        <a:lstStyle/>
        <a:p>
          <a:endParaRPr lang="en-US" sz="1600"/>
        </a:p>
      </dgm:t>
    </dgm:pt>
    <dgm:pt modelId="{E96DC61E-9E02-4E1E-A7A3-8B4AD76FEE79}" type="sibTrans" cxnId="{4794AD5E-A766-49D2-AD7D-8856F4A04081}">
      <dgm:prSet/>
      <dgm:spPr/>
      <dgm:t>
        <a:bodyPr/>
        <a:lstStyle/>
        <a:p>
          <a:endParaRPr lang="en-US" sz="1600"/>
        </a:p>
      </dgm:t>
    </dgm:pt>
    <dgm:pt modelId="{FF279B39-8BD6-449D-8775-40B4E5E8A3CD}">
      <dgm:prSet custT="1"/>
      <dgm:spPr/>
      <dgm:t>
        <a:bodyPr/>
        <a:lstStyle/>
        <a:p>
          <a:r>
            <a:rPr lang="en-US" sz="2800"/>
            <a:t>Sharing and relinquishing power to people with lived experience</a:t>
          </a:r>
        </a:p>
      </dgm:t>
    </dgm:pt>
    <dgm:pt modelId="{7C4452BF-B7AD-4EF5-8815-D189C7FDB590}" type="parTrans" cxnId="{4E3688EA-C835-4DF3-8B65-C5BBC35CF108}">
      <dgm:prSet/>
      <dgm:spPr/>
      <dgm:t>
        <a:bodyPr/>
        <a:lstStyle/>
        <a:p>
          <a:endParaRPr lang="en-US" sz="1600"/>
        </a:p>
      </dgm:t>
    </dgm:pt>
    <dgm:pt modelId="{D78D6DBF-0657-48C0-97CF-1292BB0AB608}" type="sibTrans" cxnId="{4E3688EA-C835-4DF3-8B65-C5BBC35CF108}">
      <dgm:prSet/>
      <dgm:spPr/>
      <dgm:t>
        <a:bodyPr/>
        <a:lstStyle/>
        <a:p>
          <a:endParaRPr lang="en-US" sz="1600"/>
        </a:p>
      </dgm:t>
    </dgm:pt>
    <dgm:pt modelId="{5EC5048F-3167-4BB8-9EDC-457609E1A29F}" type="pres">
      <dgm:prSet presAssocID="{23133955-E7AF-46CB-9FB3-1923EBB44AF7}" presName="linear" presStyleCnt="0">
        <dgm:presLayoutVars>
          <dgm:animLvl val="lvl"/>
          <dgm:resizeHandles val="exact"/>
        </dgm:presLayoutVars>
      </dgm:prSet>
      <dgm:spPr/>
    </dgm:pt>
    <dgm:pt modelId="{618CD4B0-9CC8-4722-B50A-D017BCE9B69B}" type="pres">
      <dgm:prSet presAssocID="{80A8DA5D-D41F-4C8F-BAF0-9F84E118CC56}" presName="parentText" presStyleLbl="node1" presStyleIdx="0" presStyleCnt="2" custScaleY="89480" custLinFactNeighborX="569" custLinFactNeighborY="-3665">
        <dgm:presLayoutVars>
          <dgm:chMax val="0"/>
          <dgm:bulletEnabled val="1"/>
        </dgm:presLayoutVars>
      </dgm:prSet>
      <dgm:spPr/>
    </dgm:pt>
    <dgm:pt modelId="{274AE6C5-8940-4173-A4C2-6DEB7547BCAE}" type="pres">
      <dgm:prSet presAssocID="{80A8DA5D-D41F-4C8F-BAF0-9F84E118CC56}" presName="childText" presStyleLbl="revTx" presStyleIdx="0" presStyleCnt="1">
        <dgm:presLayoutVars>
          <dgm:bulletEnabled val="1"/>
        </dgm:presLayoutVars>
      </dgm:prSet>
      <dgm:spPr/>
    </dgm:pt>
    <dgm:pt modelId="{9A64DAE9-3B1D-4967-B07D-8B686007AD41}" type="pres">
      <dgm:prSet presAssocID="{FF279B39-8BD6-449D-8775-40B4E5E8A3CD}" presName="parentText" presStyleLbl="node1" presStyleIdx="1" presStyleCnt="2" custScaleY="86465" custLinFactNeighborY="23749">
        <dgm:presLayoutVars>
          <dgm:chMax val="0"/>
          <dgm:bulletEnabled val="1"/>
        </dgm:presLayoutVars>
      </dgm:prSet>
      <dgm:spPr/>
    </dgm:pt>
  </dgm:ptLst>
  <dgm:cxnLst>
    <dgm:cxn modelId="{35D1813F-2CF6-49C3-8D36-1B5AFD95FE25}" type="presOf" srcId="{FF279B39-8BD6-449D-8775-40B4E5E8A3CD}" destId="{9A64DAE9-3B1D-4967-B07D-8B686007AD41}" srcOrd="0" destOrd="0" presId="urn:microsoft.com/office/officeart/2005/8/layout/vList2"/>
    <dgm:cxn modelId="{650C085E-D76C-4737-8425-B6370882AC0A}" type="presOf" srcId="{80A8DA5D-D41F-4C8F-BAF0-9F84E118CC56}" destId="{618CD4B0-9CC8-4722-B50A-D017BCE9B69B}" srcOrd="0" destOrd="0" presId="urn:microsoft.com/office/officeart/2005/8/layout/vList2"/>
    <dgm:cxn modelId="{4794AD5E-A766-49D2-AD7D-8856F4A04081}" srcId="{80A8DA5D-D41F-4C8F-BAF0-9F84E118CC56}" destId="{2E214D02-DFD8-46B5-925F-F4B827DDB59A}" srcOrd="0" destOrd="0" parTransId="{121B4CBC-4671-4CDE-8FEA-A18A996BC47C}" sibTransId="{E96DC61E-9E02-4E1E-A7A3-8B4AD76FEE79}"/>
    <dgm:cxn modelId="{FA13666D-818A-4DD7-A109-3B282C4535DC}" type="presOf" srcId="{2E214D02-DFD8-46B5-925F-F4B827DDB59A}" destId="{274AE6C5-8940-4173-A4C2-6DEB7547BCAE}" srcOrd="0" destOrd="0" presId="urn:microsoft.com/office/officeart/2005/8/layout/vList2"/>
    <dgm:cxn modelId="{BF0C8BB1-3F7C-45B4-BCA3-EA062A51584E}" type="presOf" srcId="{23133955-E7AF-46CB-9FB3-1923EBB44AF7}" destId="{5EC5048F-3167-4BB8-9EDC-457609E1A29F}" srcOrd="0" destOrd="0" presId="urn:microsoft.com/office/officeart/2005/8/layout/vList2"/>
    <dgm:cxn modelId="{E3754CCD-2B7E-4B23-B6C7-4FEAE04733E5}" srcId="{23133955-E7AF-46CB-9FB3-1923EBB44AF7}" destId="{80A8DA5D-D41F-4C8F-BAF0-9F84E118CC56}" srcOrd="0" destOrd="0" parTransId="{A9D47179-8A23-4591-9A4E-F86470B588E2}" sibTransId="{76764B72-4DF3-4A38-95B1-F8EBFF2A24E1}"/>
    <dgm:cxn modelId="{4E3688EA-C835-4DF3-8B65-C5BBC35CF108}" srcId="{23133955-E7AF-46CB-9FB3-1923EBB44AF7}" destId="{FF279B39-8BD6-449D-8775-40B4E5E8A3CD}" srcOrd="1" destOrd="0" parTransId="{7C4452BF-B7AD-4EF5-8815-D189C7FDB590}" sibTransId="{D78D6DBF-0657-48C0-97CF-1292BB0AB608}"/>
    <dgm:cxn modelId="{A022049E-A8B4-49F2-9C88-FB1B868368AD}" type="presParOf" srcId="{5EC5048F-3167-4BB8-9EDC-457609E1A29F}" destId="{618CD4B0-9CC8-4722-B50A-D017BCE9B69B}" srcOrd="0" destOrd="0" presId="urn:microsoft.com/office/officeart/2005/8/layout/vList2"/>
    <dgm:cxn modelId="{50F3FF7C-49F4-45FC-8AB6-600F1B954E40}" type="presParOf" srcId="{5EC5048F-3167-4BB8-9EDC-457609E1A29F}" destId="{274AE6C5-8940-4173-A4C2-6DEB7547BCAE}" srcOrd="1" destOrd="0" presId="urn:microsoft.com/office/officeart/2005/8/layout/vList2"/>
    <dgm:cxn modelId="{83A6FBBD-AB37-4EF9-8E75-D0D442EDF88A}" type="presParOf" srcId="{5EC5048F-3167-4BB8-9EDC-457609E1A29F}" destId="{9A64DAE9-3B1D-4967-B07D-8B686007AD41}"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CD346-CF8F-4A89-8FA5-37CEAB99EE7B}">
      <dsp:nvSpPr>
        <dsp:cNvPr id="0" name=""/>
        <dsp:cNvSpPr/>
      </dsp:nvSpPr>
      <dsp:spPr>
        <a:xfrm>
          <a:off x="2691656" y="0"/>
          <a:ext cx="6353943" cy="6353943"/>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5EF8F7F-04F3-4C60-A340-5D1C7794C91E}">
      <dsp:nvSpPr>
        <dsp:cNvPr id="0" name=""/>
        <dsp:cNvSpPr/>
      </dsp:nvSpPr>
      <dsp:spPr>
        <a:xfrm>
          <a:off x="3295281" y="603624"/>
          <a:ext cx="2478038" cy="2478038"/>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Al Licata </a:t>
          </a:r>
        </a:p>
        <a:p>
          <a:pPr marL="0" lvl="0" indent="0" algn="ctr" defTabSz="1244600">
            <a:lnSpc>
              <a:spcPct val="90000"/>
            </a:lnSpc>
            <a:spcBef>
              <a:spcPct val="0"/>
            </a:spcBef>
            <a:spcAft>
              <a:spcPct val="35000"/>
            </a:spcAft>
            <a:buNone/>
          </a:pPr>
          <a:r>
            <a:rPr lang="en-US" sz="1800" kern="1200"/>
            <a:t>CoC Planning</a:t>
          </a:r>
        </a:p>
      </dsp:txBody>
      <dsp:txXfrm>
        <a:off x="3416249" y="724592"/>
        <a:ext cx="2236102" cy="2236102"/>
      </dsp:txXfrm>
    </dsp:sp>
    <dsp:sp modelId="{A7727BA1-07BF-47D2-ACCC-FD98AE689D93}">
      <dsp:nvSpPr>
        <dsp:cNvPr id="0" name=""/>
        <dsp:cNvSpPr/>
      </dsp:nvSpPr>
      <dsp:spPr>
        <a:xfrm>
          <a:off x="5963938" y="603624"/>
          <a:ext cx="2478038" cy="2478038"/>
        </a:xfrm>
        <a:prstGeom prst="round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Terri Tupper</a:t>
          </a:r>
          <a:br>
            <a:rPr lang="en-US" sz="1900" kern="1200"/>
          </a:br>
          <a:r>
            <a:rPr lang="en-US" sz="1800" kern="1200"/>
            <a:t>Community Support Specialist</a:t>
          </a:r>
          <a:endParaRPr lang="en-US" sz="1900" kern="1200"/>
        </a:p>
      </dsp:txBody>
      <dsp:txXfrm>
        <a:off x="6084906" y="724592"/>
        <a:ext cx="2236102" cy="2236102"/>
      </dsp:txXfrm>
    </dsp:sp>
    <dsp:sp modelId="{A77B7A01-7BB2-4867-ADB8-BD0A57B5BA8A}">
      <dsp:nvSpPr>
        <dsp:cNvPr id="0" name=""/>
        <dsp:cNvSpPr/>
      </dsp:nvSpPr>
      <dsp:spPr>
        <a:xfrm>
          <a:off x="3295281" y="3272281"/>
          <a:ext cx="2478038" cy="2478038"/>
        </a:xfrm>
        <a:prstGeom prst="round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Samantha Grimaldi</a:t>
          </a:r>
          <a:br>
            <a:rPr lang="en-US" sz="1900" kern="1200"/>
          </a:br>
          <a:r>
            <a:rPr lang="en-US" sz="1800" kern="1200"/>
            <a:t>Street Outreach Specialist</a:t>
          </a:r>
          <a:endParaRPr lang="en-US" sz="1900" kern="1200"/>
        </a:p>
      </dsp:txBody>
      <dsp:txXfrm>
        <a:off x="3416249" y="3393249"/>
        <a:ext cx="2236102" cy="2236102"/>
      </dsp:txXfrm>
    </dsp:sp>
    <dsp:sp modelId="{C1F74B79-4C5E-4543-95C4-9B9D99BAF3A1}">
      <dsp:nvSpPr>
        <dsp:cNvPr id="0" name=""/>
        <dsp:cNvSpPr/>
      </dsp:nvSpPr>
      <dsp:spPr>
        <a:xfrm>
          <a:off x="5963938" y="3272281"/>
          <a:ext cx="2478038" cy="2478038"/>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Mike Giuffrida</a:t>
          </a:r>
          <a:br>
            <a:rPr lang="en-US" sz="2400" kern="1200"/>
          </a:br>
          <a:r>
            <a:rPr lang="en-US" sz="1800" kern="1200"/>
            <a:t>CoC Planning</a:t>
          </a:r>
          <a:endParaRPr lang="en-US" sz="2400" kern="1200"/>
        </a:p>
      </dsp:txBody>
      <dsp:txXfrm>
        <a:off x="6084906" y="3393249"/>
        <a:ext cx="2236102" cy="2236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C6FC3-883C-4EAF-B7AD-37BC873D9AC8}">
      <dsp:nvSpPr>
        <dsp:cNvPr id="0" name=""/>
        <dsp:cNvSpPr/>
      </dsp:nvSpPr>
      <dsp:spPr>
        <a:xfrm>
          <a:off x="1225" y="126292"/>
          <a:ext cx="4301580" cy="27315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45C63-DA0B-4F72-B40C-5BB5A55B1D95}">
      <dsp:nvSpPr>
        <dsp:cNvPr id="0" name=""/>
        <dsp:cNvSpPr/>
      </dsp:nvSpPr>
      <dsp:spPr>
        <a:xfrm>
          <a:off x="479178" y="580348"/>
          <a:ext cx="4301580" cy="273150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Lived expertise</a:t>
          </a:r>
        </a:p>
        <a:p>
          <a:pPr marL="0" lvl="0" indent="0" algn="ctr" defTabSz="844550">
            <a:lnSpc>
              <a:spcPct val="90000"/>
            </a:lnSpc>
            <a:spcBef>
              <a:spcPct val="0"/>
            </a:spcBef>
            <a:spcAft>
              <a:spcPct val="35000"/>
            </a:spcAft>
            <a:buNone/>
          </a:pPr>
          <a:r>
            <a:rPr lang="en-US" sz="1900" kern="1200"/>
            <a:t>Personal knowledge about the world gained through direct, first-hand involvement in everyday rather than through representations constructed by other people </a:t>
          </a:r>
        </a:p>
        <a:p>
          <a:pPr marL="0" lvl="0" indent="0" algn="ctr" defTabSz="844550">
            <a:lnSpc>
              <a:spcPct val="90000"/>
            </a:lnSpc>
            <a:spcBef>
              <a:spcPct val="0"/>
            </a:spcBef>
            <a:spcAft>
              <a:spcPct val="35000"/>
            </a:spcAft>
            <a:buNone/>
          </a:pPr>
          <a:r>
            <a:rPr lang="en-US" sz="1900" i="1" kern="1200"/>
            <a:t>-Oxford</a:t>
          </a:r>
          <a:endParaRPr lang="en-US" sz="1900" kern="1200"/>
        </a:p>
      </dsp:txBody>
      <dsp:txXfrm>
        <a:off x="559181" y="660351"/>
        <a:ext cx="4141574" cy="2571497"/>
      </dsp:txXfrm>
    </dsp:sp>
    <dsp:sp modelId="{7A6D25CF-3A79-4FE2-AA94-3D6E2B11FAC4}">
      <dsp:nvSpPr>
        <dsp:cNvPr id="0" name=""/>
        <dsp:cNvSpPr/>
      </dsp:nvSpPr>
      <dsp:spPr>
        <a:xfrm>
          <a:off x="5258712" y="126292"/>
          <a:ext cx="4301580" cy="27315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BCD15A-0E22-43DA-A56F-4011AEEB8159}">
      <dsp:nvSpPr>
        <dsp:cNvPr id="0" name=""/>
        <dsp:cNvSpPr/>
      </dsp:nvSpPr>
      <dsp:spPr>
        <a:xfrm>
          <a:off x="5736666" y="580348"/>
          <a:ext cx="4301580" cy="273150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Peer Specialist</a:t>
          </a:r>
        </a:p>
        <a:p>
          <a:pPr marL="0" lvl="0" indent="0" algn="ctr" defTabSz="844550">
            <a:lnSpc>
              <a:spcPct val="90000"/>
            </a:lnSpc>
            <a:spcBef>
              <a:spcPct val="0"/>
            </a:spcBef>
            <a:spcAft>
              <a:spcPct val="35000"/>
            </a:spcAft>
            <a:buNone/>
          </a:pPr>
          <a:r>
            <a:rPr lang="en-US" sz="1900" kern="1200"/>
            <a:t>A person who, by virtue of special knowledge, training, and experience, is uniquely able to inform, motivate, guide, and support persons in recovery from a mental health condition, diagnosis or major life disruption.</a:t>
          </a:r>
        </a:p>
        <a:p>
          <a:pPr marL="0" lvl="0" indent="0" algn="ctr" defTabSz="844550">
            <a:lnSpc>
              <a:spcPct val="90000"/>
            </a:lnSpc>
            <a:spcBef>
              <a:spcPct val="0"/>
            </a:spcBef>
            <a:spcAft>
              <a:spcPct val="35000"/>
            </a:spcAft>
            <a:buNone/>
          </a:pPr>
          <a:r>
            <a:rPr lang="en-US" sz="1900" i="1" kern="1200"/>
            <a:t>-NYS Certification</a:t>
          </a:r>
        </a:p>
      </dsp:txBody>
      <dsp:txXfrm>
        <a:off x="5816669" y="660351"/>
        <a:ext cx="4141574" cy="2571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85AE3-2DB6-4BB3-ABE4-DF5E1870D0FD}">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E418B0-FB07-4630-9C56-D5CCA955B4D2}">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EA95B-419B-409D-84E9-27B9A2B269BB}">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Advocacy</a:t>
          </a:r>
        </a:p>
      </dsp:txBody>
      <dsp:txXfrm>
        <a:off x="1172126" y="908559"/>
        <a:ext cx="2114937" cy="897246"/>
      </dsp:txXfrm>
    </dsp:sp>
    <dsp:sp modelId="{31201817-CD3F-4988-8020-1660770B3E0A}">
      <dsp:nvSpPr>
        <dsp:cNvPr id="0" name=""/>
        <dsp:cNvSpPr/>
      </dsp:nvSpPr>
      <dsp:spPr>
        <a:xfrm>
          <a:off x="3655575"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7D4D9E-1F8B-4FB5-A851-F81B9D2D0462}">
      <dsp:nvSpPr>
        <dsp:cNvPr id="0" name=""/>
        <dsp:cNvSpPr/>
      </dsp:nvSpPr>
      <dsp:spPr>
        <a:xfrm>
          <a:off x="3843996" y="1096980"/>
          <a:ext cx="520402" cy="52040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B94816-6F53-4AB4-8957-D2CDB9A97C7F}">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Peer support</a:t>
          </a:r>
        </a:p>
      </dsp:txBody>
      <dsp:txXfrm>
        <a:off x="4745088" y="908559"/>
        <a:ext cx="2114937" cy="897246"/>
      </dsp:txXfrm>
    </dsp:sp>
    <dsp:sp modelId="{46237DB1-31F6-40BD-B361-79715C069674}">
      <dsp:nvSpPr>
        <dsp:cNvPr id="0" name=""/>
        <dsp:cNvSpPr/>
      </dsp:nvSpPr>
      <dsp:spPr>
        <a:xfrm>
          <a:off x="7228536"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56F939-79C1-461C-A102-F9B02CE0734A}">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5D9ED-108D-4FFA-8A8F-363D12CE2C6C}">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Partnership in decision-making </a:t>
          </a:r>
        </a:p>
      </dsp:txBody>
      <dsp:txXfrm>
        <a:off x="8318049" y="908559"/>
        <a:ext cx="2114937" cy="897246"/>
      </dsp:txXfrm>
    </dsp:sp>
    <dsp:sp modelId="{D6DE6A17-83A6-4A5A-87BB-A4C968ECC737}">
      <dsp:nvSpPr>
        <dsp:cNvPr id="0" name=""/>
        <dsp:cNvSpPr/>
      </dsp:nvSpPr>
      <dsp:spPr>
        <a:xfrm>
          <a:off x="82613"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23E58B-6B85-42B5-8937-0D1F148CE9F4}">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AC3D9D-7D1A-4B25-973B-20FAF9F0D22C}">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Empowerment to create change </a:t>
          </a:r>
        </a:p>
      </dsp:txBody>
      <dsp:txXfrm>
        <a:off x="1172126" y="2545532"/>
        <a:ext cx="2114937" cy="897246"/>
      </dsp:txXfrm>
    </dsp:sp>
    <dsp:sp modelId="{D324FE91-A9FA-499D-892B-92AEB31E810E}">
      <dsp:nvSpPr>
        <dsp:cNvPr id="0" name=""/>
        <dsp:cNvSpPr/>
      </dsp:nvSpPr>
      <dsp:spPr>
        <a:xfrm>
          <a:off x="3655575"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CE9A7B-6BC5-4BB6-BBB0-D6BD442F5D74}">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3D6A9-E228-4DE3-AEA8-314781840528}">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Leadership development</a:t>
          </a:r>
        </a:p>
      </dsp:txBody>
      <dsp:txXfrm>
        <a:off x="4745088" y="2545532"/>
        <a:ext cx="2114937" cy="897246"/>
      </dsp:txXfrm>
    </dsp:sp>
    <dsp:sp modelId="{BB912BFA-4BDB-4698-98B2-18146253465D}">
      <dsp:nvSpPr>
        <dsp:cNvPr id="0" name=""/>
        <dsp:cNvSpPr/>
      </dsp:nvSpPr>
      <dsp:spPr>
        <a:xfrm>
          <a:off x="7228536"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A07A1-6BD8-40B0-9E74-29959A965557}">
      <dsp:nvSpPr>
        <dsp:cNvPr id="0" name=""/>
        <dsp:cNvSpPr/>
      </dsp:nvSpPr>
      <dsp: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2A1AF3-5C07-40B0-BE20-4990C77420ED}">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Personal growth </a:t>
          </a:r>
        </a:p>
      </dsp:txBody>
      <dsp:txXfrm>
        <a:off x="8318049" y="2545532"/>
        <a:ext cx="2114937" cy="897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8479-8303-481C-9131-13411B91C15E}">
      <dsp:nvSpPr>
        <dsp:cNvPr id="0" name=""/>
        <dsp:cNvSpPr/>
      </dsp:nvSpPr>
      <dsp:spPr>
        <a:xfrm>
          <a:off x="41242" y="1005057"/>
          <a:ext cx="1037544" cy="103754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EBC08-CACE-4094-B999-1F829626A376}">
      <dsp:nvSpPr>
        <dsp:cNvPr id="0" name=""/>
        <dsp:cNvSpPr/>
      </dsp:nvSpPr>
      <dsp:spPr>
        <a:xfrm>
          <a:off x="259126" y="1222941"/>
          <a:ext cx="601775" cy="60177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E020A5-C0C8-4E4F-9B92-49127CCFC64E}">
      <dsp:nvSpPr>
        <dsp:cNvPr id="0" name=""/>
        <dsp:cNvSpPr/>
      </dsp:nvSpPr>
      <dsp:spPr>
        <a:xfrm>
          <a:off x="1301117" y="1005057"/>
          <a:ext cx="2445640" cy="103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Building relationships &amp; trust</a:t>
          </a:r>
        </a:p>
      </dsp:txBody>
      <dsp:txXfrm>
        <a:off x="1301117" y="1005057"/>
        <a:ext cx="2445640" cy="1037544"/>
      </dsp:txXfrm>
    </dsp:sp>
    <dsp:sp modelId="{E92651D5-D5D3-4984-AD8E-F1757A02ADCB}">
      <dsp:nvSpPr>
        <dsp:cNvPr id="0" name=""/>
        <dsp:cNvSpPr/>
      </dsp:nvSpPr>
      <dsp:spPr>
        <a:xfrm>
          <a:off x="4172891" y="1005057"/>
          <a:ext cx="1037544" cy="1037544"/>
        </a:xfrm>
        <a:prstGeom prst="ellipse">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dsp:style>
    </dsp:sp>
    <dsp:sp modelId="{A47FB827-1493-4CD3-9D0B-5A3988199FC3}">
      <dsp:nvSpPr>
        <dsp:cNvPr id="0" name=""/>
        <dsp:cNvSpPr/>
      </dsp:nvSpPr>
      <dsp:spPr>
        <a:xfrm>
          <a:off x="4390776" y="1222941"/>
          <a:ext cx="601775" cy="6017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99802E-A17C-4543-BA54-23FF12184D69}">
      <dsp:nvSpPr>
        <dsp:cNvPr id="0" name=""/>
        <dsp:cNvSpPr/>
      </dsp:nvSpPr>
      <dsp:spPr>
        <a:xfrm>
          <a:off x="5432767" y="1005057"/>
          <a:ext cx="2445640" cy="103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Power Sharing </a:t>
          </a:r>
        </a:p>
        <a:p>
          <a:pPr marL="0" lvl="0" indent="0" algn="l" defTabSz="844550">
            <a:lnSpc>
              <a:spcPct val="100000"/>
            </a:lnSpc>
            <a:spcBef>
              <a:spcPct val="0"/>
            </a:spcBef>
            <a:spcAft>
              <a:spcPct val="35000"/>
            </a:spcAft>
            <a:buNone/>
          </a:pPr>
          <a:r>
            <a:rPr lang="en-US" sz="1900" kern="1200"/>
            <a:t>(voting, decision-making)</a:t>
          </a:r>
        </a:p>
      </dsp:txBody>
      <dsp:txXfrm>
        <a:off x="5432767" y="1005057"/>
        <a:ext cx="2445640" cy="1037544"/>
      </dsp:txXfrm>
    </dsp:sp>
    <dsp:sp modelId="{07FED011-FC5F-4822-9868-C6D8C5580F97}">
      <dsp:nvSpPr>
        <dsp:cNvPr id="0" name=""/>
        <dsp:cNvSpPr/>
      </dsp:nvSpPr>
      <dsp:spPr>
        <a:xfrm>
          <a:off x="8304541" y="1005057"/>
          <a:ext cx="1037544" cy="1037544"/>
        </a:xfrm>
        <a:prstGeom prst="ellipse">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2E018BB9-5E20-4E82-8C70-2ABDD15D06D7}">
      <dsp:nvSpPr>
        <dsp:cNvPr id="0" name=""/>
        <dsp:cNvSpPr/>
      </dsp:nvSpPr>
      <dsp:spPr>
        <a:xfrm>
          <a:off x="8522425" y="1222941"/>
          <a:ext cx="601775" cy="6017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5C40A0-7C22-49FC-A0D2-9B9FE5BB979E}">
      <dsp:nvSpPr>
        <dsp:cNvPr id="0" name=""/>
        <dsp:cNvSpPr/>
      </dsp:nvSpPr>
      <dsp:spPr>
        <a:xfrm>
          <a:off x="9564416" y="1005057"/>
          <a:ext cx="2445640" cy="103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Making Room</a:t>
          </a:r>
        </a:p>
      </dsp:txBody>
      <dsp:txXfrm>
        <a:off x="9564416" y="1005057"/>
        <a:ext cx="2445640" cy="1037544"/>
      </dsp:txXfrm>
    </dsp:sp>
    <dsp:sp modelId="{F37B7697-32FB-43AA-ADF4-FD05D426E847}">
      <dsp:nvSpPr>
        <dsp:cNvPr id="0" name=""/>
        <dsp:cNvSpPr/>
      </dsp:nvSpPr>
      <dsp:spPr>
        <a:xfrm>
          <a:off x="41242" y="2879329"/>
          <a:ext cx="1037544" cy="1037544"/>
        </a:xfrm>
        <a:prstGeom prst="ellipse">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dsp:style>
    </dsp:sp>
    <dsp:sp modelId="{6ABDD2C6-E0D4-44DC-95F2-FCFEE9A6390F}">
      <dsp:nvSpPr>
        <dsp:cNvPr id="0" name=""/>
        <dsp:cNvSpPr/>
      </dsp:nvSpPr>
      <dsp:spPr>
        <a:xfrm>
          <a:off x="259126" y="3097213"/>
          <a:ext cx="601775" cy="6017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07CC8D-DDB8-4782-B05F-92172D4B5564}">
      <dsp:nvSpPr>
        <dsp:cNvPr id="0" name=""/>
        <dsp:cNvSpPr/>
      </dsp:nvSpPr>
      <dsp:spPr>
        <a:xfrm>
          <a:off x="1301117" y="2879329"/>
          <a:ext cx="2445640" cy="103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Compensation</a:t>
          </a:r>
        </a:p>
      </dsp:txBody>
      <dsp:txXfrm>
        <a:off x="1301117" y="2879329"/>
        <a:ext cx="2445640" cy="1037544"/>
      </dsp:txXfrm>
    </dsp:sp>
    <dsp:sp modelId="{510379A2-D5C7-41E3-A1D9-D64D3F3F380C}">
      <dsp:nvSpPr>
        <dsp:cNvPr id="0" name=""/>
        <dsp:cNvSpPr/>
      </dsp:nvSpPr>
      <dsp:spPr>
        <a:xfrm>
          <a:off x="4172891" y="2879329"/>
          <a:ext cx="1037544" cy="1037544"/>
        </a:xfrm>
        <a:prstGeom prst="ellips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94C6A947-35A3-45ED-9A28-7A9B34003B6C}">
      <dsp:nvSpPr>
        <dsp:cNvPr id="0" name=""/>
        <dsp:cNvSpPr/>
      </dsp:nvSpPr>
      <dsp:spPr>
        <a:xfrm>
          <a:off x="4390776" y="3097213"/>
          <a:ext cx="601775" cy="6017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652E1C-718E-4F5B-8B4A-52E5E9BB089E}">
      <dsp:nvSpPr>
        <dsp:cNvPr id="0" name=""/>
        <dsp:cNvSpPr/>
      </dsp:nvSpPr>
      <dsp:spPr>
        <a:xfrm>
          <a:off x="5432767" y="2879329"/>
          <a:ext cx="2445640" cy="103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Hiring</a:t>
          </a:r>
        </a:p>
      </dsp:txBody>
      <dsp:txXfrm>
        <a:off x="5432767" y="2879329"/>
        <a:ext cx="2445640" cy="10375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40991-9B1A-48DC-8077-7F5C7B484EBB}">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1C0540-DDED-434C-A667-320C05DAECED}">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09AD16-9AB3-4C95-AE69-0A2D8CDEB06C}">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Acknowledging system failures</a:t>
          </a:r>
        </a:p>
      </dsp:txBody>
      <dsp:txXfrm>
        <a:off x="1834517" y="469890"/>
        <a:ext cx="3148942" cy="1335915"/>
      </dsp:txXfrm>
    </dsp:sp>
    <dsp:sp modelId="{88EB8FE2-7BDD-4EB1-AF3F-9BB4D266FE5A}">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040B7C-5EA4-4C17-B498-534C4DE7EE6F}">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B8A983-39DE-4ABB-BF3A-CD8D58ED1613}">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Build Rapport &amp; trust</a:t>
          </a:r>
        </a:p>
      </dsp:txBody>
      <dsp:txXfrm>
        <a:off x="7154322" y="469890"/>
        <a:ext cx="3148942" cy="1335915"/>
      </dsp:txXfrm>
    </dsp:sp>
    <dsp:sp modelId="{A7EEA382-1A66-4B10-A888-3ECDD62D4475}">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EB4827-8C19-49EB-9157-7ECC3C90C259}">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1C928A-1B00-4DFD-A850-3D8BE1805D38}">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Follow through</a:t>
          </a:r>
        </a:p>
      </dsp:txBody>
      <dsp:txXfrm>
        <a:off x="1834517" y="2545532"/>
        <a:ext cx="3148942" cy="1335915"/>
      </dsp:txXfrm>
    </dsp:sp>
    <dsp:sp modelId="{8DE767AC-C528-42D6-ACF3-1FEF1FE2467F}">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830147-106B-42EA-B581-82388D9A7961}">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4B67DD-6A43-4635-B4E4-7A566B08080D}">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Share power and time</a:t>
          </a:r>
        </a:p>
      </dsp:txBody>
      <dsp:txXfrm>
        <a:off x="7154322" y="2545532"/>
        <a:ext cx="3148942" cy="13359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FCB54-1881-465D-8111-5A327FCDDDD4}">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C50B8-7885-4BA7-BE04-ED7D3F16AC50}">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Creating liberated spaces</a:t>
          </a:r>
        </a:p>
      </dsp:txBody>
      <dsp:txXfrm>
        <a:off x="0" y="0"/>
        <a:ext cx="6900512" cy="1384035"/>
      </dsp:txXfrm>
    </dsp:sp>
    <dsp:sp modelId="{EB974C8B-F2EE-4775-AD19-DD9070A19272}">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0385BE-65AE-4567-8CB1-778FE42BA3D7}">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Group power sharing</a:t>
          </a:r>
        </a:p>
      </dsp:txBody>
      <dsp:txXfrm>
        <a:off x="0" y="1384035"/>
        <a:ext cx="6900512" cy="1384035"/>
      </dsp:txXfrm>
    </dsp:sp>
    <dsp:sp modelId="{C04FE735-4F67-4A3E-8F42-AD0CA7A8974E}">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02D9B-B16E-466C-A10D-D2383EED889C}">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Consensus</a:t>
          </a:r>
        </a:p>
      </dsp:txBody>
      <dsp:txXfrm>
        <a:off x="0" y="2768070"/>
        <a:ext cx="6900512" cy="1384035"/>
      </dsp:txXfrm>
    </dsp:sp>
    <dsp:sp modelId="{53B76247-7CEE-40FF-B6F8-BEA37FA35758}">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184C2-C868-416E-9F5F-2C72A6903566}">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Valuing feedback and time</a:t>
          </a:r>
        </a:p>
      </dsp:txBody>
      <dsp:txXfrm>
        <a:off x="0" y="4152105"/>
        <a:ext cx="6900512" cy="13840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D0942-DCDC-45CE-AF31-6267594CE7D7}">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B8A437-0FCD-4680-B8F2-0E91101D4302}">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National Low Income Housing Coalition Advocacy Day</a:t>
          </a:r>
        </a:p>
      </dsp:txBody>
      <dsp:txXfrm>
        <a:off x="602678" y="725825"/>
        <a:ext cx="4463730" cy="2771523"/>
      </dsp:txXfrm>
    </dsp:sp>
    <dsp:sp modelId="{B4212307-46AB-4D37-8432-81484F1F6FD7}">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C5F19A-18C6-46C5-AD12-17A81D10DF9D}">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CoC Monitoring Committee nominations</a:t>
          </a:r>
        </a:p>
      </dsp:txBody>
      <dsp:txXfrm>
        <a:off x="6269123" y="725825"/>
        <a:ext cx="4463730" cy="27715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100A4-1994-40C8-A098-0EAF8296F6F2}">
      <dsp:nvSpPr>
        <dsp:cNvPr id="0" name=""/>
        <dsp:cNvSpPr/>
      </dsp:nvSpPr>
      <dsp:spPr>
        <a:xfrm>
          <a:off x="0" y="46685"/>
          <a:ext cx="5181600" cy="10740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Inclusion in all decision-making processes </a:t>
          </a:r>
        </a:p>
      </dsp:txBody>
      <dsp:txXfrm>
        <a:off x="52431" y="99116"/>
        <a:ext cx="5076738" cy="969198"/>
      </dsp:txXfrm>
    </dsp:sp>
    <dsp:sp modelId="{C18E7661-B0A5-4B16-82DB-E46AEC4DC191}">
      <dsp:nvSpPr>
        <dsp:cNvPr id="0" name=""/>
        <dsp:cNvSpPr/>
      </dsp:nvSpPr>
      <dsp:spPr>
        <a:xfrm>
          <a:off x="0" y="1120745"/>
          <a:ext cx="5181600"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Policy</a:t>
          </a:r>
        </a:p>
        <a:p>
          <a:pPr marL="228600" lvl="1" indent="-228600" algn="l" defTabSz="933450">
            <a:lnSpc>
              <a:spcPct val="90000"/>
            </a:lnSpc>
            <a:spcBef>
              <a:spcPct val="0"/>
            </a:spcBef>
            <a:spcAft>
              <a:spcPct val="20000"/>
            </a:spcAft>
            <a:buChar char="•"/>
          </a:pPr>
          <a:r>
            <a:rPr lang="en-US" sz="2100" kern="1200"/>
            <a:t>Funding</a:t>
          </a:r>
        </a:p>
        <a:p>
          <a:pPr marL="228600" lvl="1" indent="-228600" algn="l" defTabSz="933450">
            <a:lnSpc>
              <a:spcPct val="90000"/>
            </a:lnSpc>
            <a:spcBef>
              <a:spcPct val="0"/>
            </a:spcBef>
            <a:spcAft>
              <a:spcPct val="20000"/>
            </a:spcAft>
            <a:buChar char="•"/>
          </a:pPr>
          <a:r>
            <a:rPr lang="en-US" sz="2100" kern="1200"/>
            <a:t>Program design and implementation</a:t>
          </a:r>
        </a:p>
        <a:p>
          <a:pPr marL="228600" lvl="1" indent="-228600" algn="l" defTabSz="933450">
            <a:lnSpc>
              <a:spcPct val="90000"/>
            </a:lnSpc>
            <a:spcBef>
              <a:spcPct val="0"/>
            </a:spcBef>
            <a:spcAft>
              <a:spcPct val="20000"/>
            </a:spcAft>
            <a:buChar char="•"/>
          </a:pPr>
          <a:r>
            <a:rPr lang="en-US" sz="2100" kern="1200"/>
            <a:t>And more!</a:t>
          </a:r>
        </a:p>
      </dsp:txBody>
      <dsp:txXfrm>
        <a:off x="0" y="1120745"/>
        <a:ext cx="5181600" cy="1453140"/>
      </dsp:txXfrm>
    </dsp:sp>
    <dsp:sp modelId="{ED16155F-AF31-4289-BD2E-075742D038A2}">
      <dsp:nvSpPr>
        <dsp:cNvPr id="0" name=""/>
        <dsp:cNvSpPr/>
      </dsp:nvSpPr>
      <dsp:spPr>
        <a:xfrm>
          <a:off x="0" y="2573885"/>
          <a:ext cx="5181600" cy="10740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Engagement should take place </a:t>
          </a:r>
          <a:r>
            <a:rPr lang="en-US" sz="2700" b="0" u="sng" kern="1200"/>
            <a:t>before</a:t>
          </a:r>
          <a:r>
            <a:rPr lang="en-US" sz="2700" kern="1200"/>
            <a:t> decisions are made </a:t>
          </a:r>
        </a:p>
      </dsp:txBody>
      <dsp:txXfrm>
        <a:off x="52431" y="2626316"/>
        <a:ext cx="5076738" cy="969198"/>
      </dsp:txXfrm>
    </dsp:sp>
    <dsp:sp modelId="{7209377D-C5CE-429E-9444-1A6E42A3E00A}">
      <dsp:nvSpPr>
        <dsp:cNvPr id="0" name=""/>
        <dsp:cNvSpPr/>
      </dsp:nvSpPr>
      <dsp:spPr>
        <a:xfrm>
          <a:off x="0" y="3647945"/>
          <a:ext cx="5181600"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CoCs, funding recipients of CoC, ESG, &amp; ESG-CV funding</a:t>
          </a:r>
        </a:p>
      </dsp:txBody>
      <dsp:txXfrm>
        <a:off x="0" y="3647945"/>
        <a:ext cx="5181600" cy="6567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CD4B0-9CC8-4722-B50A-D017BCE9B69B}">
      <dsp:nvSpPr>
        <dsp:cNvPr id="0" name=""/>
        <dsp:cNvSpPr/>
      </dsp:nvSpPr>
      <dsp:spPr>
        <a:xfrm>
          <a:off x="0" y="625514"/>
          <a:ext cx="5181600" cy="107204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Centering voices and experiences of people with lived experience </a:t>
          </a:r>
        </a:p>
      </dsp:txBody>
      <dsp:txXfrm>
        <a:off x="52333" y="677847"/>
        <a:ext cx="5076934" cy="967375"/>
      </dsp:txXfrm>
    </dsp:sp>
    <dsp:sp modelId="{274AE6C5-8940-4173-A4C2-6DEB7547BCAE}">
      <dsp:nvSpPr>
        <dsp:cNvPr id="0" name=""/>
        <dsp:cNvSpPr/>
      </dsp:nvSpPr>
      <dsp:spPr>
        <a:xfrm>
          <a:off x="0" y="1736399"/>
          <a:ext cx="5181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t>Considering them to be the most valid and informed</a:t>
          </a:r>
        </a:p>
      </dsp:txBody>
      <dsp:txXfrm>
        <a:off x="0" y="1736399"/>
        <a:ext cx="5181600" cy="1059840"/>
      </dsp:txXfrm>
    </dsp:sp>
    <dsp:sp modelId="{9A64DAE9-3B1D-4967-B07D-8B686007AD41}">
      <dsp:nvSpPr>
        <dsp:cNvPr id="0" name=""/>
        <dsp:cNvSpPr/>
      </dsp:nvSpPr>
      <dsp:spPr>
        <a:xfrm>
          <a:off x="0" y="3047940"/>
          <a:ext cx="5181600" cy="10359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Sharing and relinquishing power to people with lived experience</a:t>
          </a:r>
        </a:p>
      </dsp:txBody>
      <dsp:txXfrm>
        <a:off x="50569" y="3098509"/>
        <a:ext cx="5080462" cy="93478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A2B00E-B69B-4756-A4D6-E566DDCCBB38}" type="datetimeFigureOut">
              <a:rPr lang="en-US" smtClean="0"/>
              <a:t>4/21/2023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EBD5CE-F6E9-4FC7-A62D-B4491D956FF6}" type="slidenum">
              <a:rPr lang="en-US" smtClean="0"/>
              <a:t>‹#›</a:t>
            </a:fld>
            <a:endParaRPr lang="en-US"/>
          </a:p>
        </p:txBody>
      </p:sp>
    </p:spTree>
    <p:extLst>
      <p:ext uri="{BB962C8B-B14F-4D97-AF65-F5344CB8AC3E}">
        <p14:creationId xmlns:p14="http://schemas.microsoft.com/office/powerpoint/2010/main" val="1979531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t>
            </a:r>
          </a:p>
        </p:txBody>
      </p:sp>
      <p:sp>
        <p:nvSpPr>
          <p:cNvPr id="4" name="Slide Number Placeholder 3"/>
          <p:cNvSpPr>
            <a:spLocks noGrp="1"/>
          </p:cNvSpPr>
          <p:nvPr>
            <p:ph type="sldNum" sz="quarter" idx="5"/>
          </p:nvPr>
        </p:nvSpPr>
        <p:spPr/>
        <p:txBody>
          <a:bodyPr/>
          <a:lstStyle/>
          <a:p>
            <a:fld id="{C2EBD5CE-F6E9-4FC7-A62D-B4491D956FF6}" type="slidenum">
              <a:rPr lang="en-US" smtClean="0"/>
              <a:t>3</a:t>
            </a:fld>
            <a:endParaRPr lang="en-US"/>
          </a:p>
        </p:txBody>
      </p:sp>
    </p:spTree>
    <p:extLst>
      <p:ext uri="{BB962C8B-B14F-4D97-AF65-F5344CB8AC3E}">
        <p14:creationId xmlns:p14="http://schemas.microsoft.com/office/powerpoint/2010/main" val="1409034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Mike</a:t>
            </a:r>
          </a:p>
        </p:txBody>
      </p:sp>
      <p:sp>
        <p:nvSpPr>
          <p:cNvPr id="4" name="Slide Number Placeholder 3"/>
          <p:cNvSpPr>
            <a:spLocks noGrp="1"/>
          </p:cNvSpPr>
          <p:nvPr>
            <p:ph type="sldNum" sz="quarter" idx="5"/>
          </p:nvPr>
        </p:nvSpPr>
        <p:spPr/>
        <p:txBody>
          <a:bodyPr/>
          <a:lstStyle/>
          <a:p>
            <a:fld id="{C2EBD5CE-F6E9-4FC7-A62D-B4491D956FF6}" type="slidenum">
              <a:rPr lang="en-US" smtClean="0"/>
              <a:t>12</a:t>
            </a:fld>
            <a:endParaRPr lang="en-US"/>
          </a:p>
        </p:txBody>
      </p:sp>
    </p:spTree>
    <p:extLst>
      <p:ext uri="{BB962C8B-B14F-4D97-AF65-F5344CB8AC3E}">
        <p14:creationId xmlns:p14="http://schemas.microsoft.com/office/powerpoint/2010/main" val="2144769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Mike</a:t>
            </a:r>
          </a:p>
        </p:txBody>
      </p:sp>
      <p:sp>
        <p:nvSpPr>
          <p:cNvPr id="4" name="Slide Number Placeholder 3"/>
          <p:cNvSpPr>
            <a:spLocks noGrp="1"/>
          </p:cNvSpPr>
          <p:nvPr>
            <p:ph type="sldNum" sz="quarter" idx="5"/>
          </p:nvPr>
        </p:nvSpPr>
        <p:spPr/>
        <p:txBody>
          <a:bodyPr/>
          <a:lstStyle/>
          <a:p>
            <a:fld id="{C2EBD5CE-F6E9-4FC7-A62D-B4491D956FF6}" type="slidenum">
              <a:rPr lang="en-US" smtClean="0"/>
              <a:t>13</a:t>
            </a:fld>
            <a:endParaRPr lang="en-US"/>
          </a:p>
        </p:txBody>
      </p:sp>
    </p:spTree>
    <p:extLst>
      <p:ext uri="{BB962C8B-B14F-4D97-AF65-F5344CB8AC3E}">
        <p14:creationId xmlns:p14="http://schemas.microsoft.com/office/powerpoint/2010/main" val="4268710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Mike &amp; Terri </a:t>
            </a:r>
            <a:br>
              <a:rPr lang="en-US"/>
            </a:br>
            <a:r>
              <a:rPr lang="en-US"/>
              <a:t>Acknowledge the person’s whole situation and how engaging might impact them</a:t>
            </a:r>
          </a:p>
          <a:p>
            <a:r>
              <a:rPr lang="en-US"/>
              <a:t>Understanding people and aligning the “why”</a:t>
            </a:r>
          </a:p>
        </p:txBody>
      </p:sp>
      <p:sp>
        <p:nvSpPr>
          <p:cNvPr id="4" name="Slide Number Placeholder 3"/>
          <p:cNvSpPr>
            <a:spLocks noGrp="1"/>
          </p:cNvSpPr>
          <p:nvPr>
            <p:ph type="sldNum" sz="quarter" idx="5"/>
          </p:nvPr>
        </p:nvSpPr>
        <p:spPr/>
        <p:txBody>
          <a:bodyPr/>
          <a:lstStyle/>
          <a:p>
            <a:fld id="{C2EBD5CE-F6E9-4FC7-A62D-B4491D956FF6}" type="slidenum">
              <a:rPr lang="en-US" smtClean="0"/>
              <a:t>14</a:t>
            </a:fld>
            <a:endParaRPr lang="en-US"/>
          </a:p>
        </p:txBody>
      </p:sp>
    </p:spTree>
    <p:extLst>
      <p:ext uri="{BB962C8B-B14F-4D97-AF65-F5344CB8AC3E}">
        <p14:creationId xmlns:p14="http://schemas.microsoft.com/office/powerpoint/2010/main" val="190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 &amp; Samantha  </a:t>
            </a:r>
          </a:p>
          <a:p>
            <a:r>
              <a:rPr lang="en-US"/>
              <a:t>Direct care work for PLE may not be sustainable</a:t>
            </a:r>
          </a:p>
        </p:txBody>
      </p:sp>
      <p:sp>
        <p:nvSpPr>
          <p:cNvPr id="4" name="Slide Number Placeholder 3"/>
          <p:cNvSpPr>
            <a:spLocks noGrp="1"/>
          </p:cNvSpPr>
          <p:nvPr>
            <p:ph type="sldNum" sz="quarter" idx="5"/>
          </p:nvPr>
        </p:nvSpPr>
        <p:spPr/>
        <p:txBody>
          <a:bodyPr/>
          <a:lstStyle/>
          <a:p>
            <a:fld id="{C2EBD5CE-F6E9-4FC7-A62D-B4491D956FF6}" type="slidenum">
              <a:rPr lang="en-US" smtClean="0"/>
              <a:t>15</a:t>
            </a:fld>
            <a:endParaRPr lang="en-US"/>
          </a:p>
        </p:txBody>
      </p:sp>
    </p:spTree>
    <p:extLst>
      <p:ext uri="{BB962C8B-B14F-4D97-AF65-F5344CB8AC3E}">
        <p14:creationId xmlns:p14="http://schemas.microsoft.com/office/powerpoint/2010/main" val="2409641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Mike</a:t>
            </a:r>
          </a:p>
          <a:p>
            <a:r>
              <a:rPr lang="en-US"/>
              <a:t>Lead with race equity and social justice</a:t>
            </a:r>
          </a:p>
          <a:p>
            <a:r>
              <a:rPr lang="en-US"/>
              <a:t>ensuring the same level of input, decision-making, and access to organizational resources. </a:t>
            </a:r>
          </a:p>
          <a:p>
            <a:r>
              <a:rPr lang="en-US"/>
              <a:t>Understand who is accessing your system and make sure that those groups are fully represented in all aspects of decision-making. </a:t>
            </a:r>
          </a:p>
          <a:p>
            <a:pPr lvl="1"/>
            <a:r>
              <a:rPr lang="en-US"/>
              <a:t>For example, if most persons experiencing homelessness in your community are also Black, then your Continuum of Care (CoC) Board and governance structure should mirror that. </a:t>
            </a:r>
          </a:p>
          <a:p>
            <a:r>
              <a:rPr lang="en-US"/>
              <a:t>Understand racial trauma and the racial disparities that exist within your homelessness response system. Institute a “Racial Equity Team” that will develop specific equity core beliefs and goals that can be integrated into all other CoC goals. Ensure that there are policies and procedures in place for accountability to uphold these values. </a:t>
            </a:r>
          </a:p>
          <a:p>
            <a:r>
              <a:rPr lang="en-US"/>
              <a:t>Be willing to give up control and get uncomfortable using best practices and strategies for engaging persons with lived experience. Promoting the power of people with lived expertise requires an understanding of the historical missteps that CoC leaders have taken by taking away the power from the people accessing their services. </a:t>
            </a:r>
          </a:p>
          <a:p>
            <a:r>
              <a:rPr lang="en-US"/>
              <a:t>Ensure that people with lived expertise are included in the process at the genesis, be as transparent as possible, and build up a collaborative relationship with individuals with lived expertise while allowing their views or experiences to lead the process. </a:t>
            </a:r>
          </a:p>
          <a:p>
            <a:r>
              <a:rPr lang="en-US"/>
              <a:t>Ensure your system authentically engages by creating space for people with lived expertise to have voting, hiring, and decision-making power. </a:t>
            </a:r>
          </a:p>
          <a:p>
            <a:r>
              <a:rPr lang="en-US"/>
              <a:t>Ensure people with lived expertise are compensated for their time and contributions. This includes providing meals, transportation, </a:t>
            </a:r>
            <a:r>
              <a:rPr lang="en-US" err="1"/>
              <a:t>Wifi</a:t>
            </a:r>
            <a:r>
              <a:rPr lang="en-US"/>
              <a:t>, and other technology that allows for full participation—access to technology is critical for participation during COVID-19. </a:t>
            </a:r>
          </a:p>
          <a:p>
            <a:r>
              <a:rPr lang="en-US"/>
              <a:t>Devote the necessary resources to make the programming successful (i.e., budget, staff, time, space). Do the personal and professional development work. Staff and leaders must intentionally work on identifying the ways in which their own implicit racial bias has done harm and do the work necessary to allow for more equitable and trauma-informed approaches. </a:t>
            </a:r>
          </a:p>
          <a:p>
            <a:endParaRPr lang="en-US"/>
          </a:p>
        </p:txBody>
      </p:sp>
      <p:sp>
        <p:nvSpPr>
          <p:cNvPr id="4" name="Slide Number Placeholder 3"/>
          <p:cNvSpPr>
            <a:spLocks noGrp="1"/>
          </p:cNvSpPr>
          <p:nvPr>
            <p:ph type="sldNum" sz="quarter" idx="5"/>
          </p:nvPr>
        </p:nvSpPr>
        <p:spPr/>
        <p:txBody>
          <a:bodyPr/>
          <a:lstStyle/>
          <a:p>
            <a:fld id="{C2EBD5CE-F6E9-4FC7-A62D-B4491D956FF6}" type="slidenum">
              <a:rPr lang="en-US" smtClean="0"/>
              <a:t>16</a:t>
            </a:fld>
            <a:endParaRPr lang="en-US"/>
          </a:p>
        </p:txBody>
      </p:sp>
    </p:spTree>
    <p:extLst>
      <p:ext uri="{BB962C8B-B14F-4D97-AF65-F5344CB8AC3E}">
        <p14:creationId xmlns:p14="http://schemas.microsoft.com/office/powerpoint/2010/main" val="453476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Terri &amp; Samantha</a:t>
            </a:r>
          </a:p>
          <a:p>
            <a:endParaRPr lang="en-US"/>
          </a:p>
          <a:p>
            <a:r>
              <a:rPr lang="en-US"/>
              <a:t>Tell the story of how we met</a:t>
            </a:r>
          </a:p>
          <a:p>
            <a:r>
              <a:rPr lang="en-US"/>
              <a:t>Sam</a:t>
            </a:r>
            <a:r>
              <a:rPr lang="en-US">
                <a:sym typeface="Wingdings" panose="05000000000000000000" pitchFamily="2" charset="2"/>
              </a:rPr>
              <a:t> follow HUD funding, found coalition, called helpline for help, Terri picked up, (</a:t>
            </a:r>
            <a:r>
              <a:rPr lang="en-US" err="1">
                <a:sym typeface="Wingdings" panose="05000000000000000000" pitchFamily="2" charset="2"/>
              </a:rPr>
              <a:t>terri</a:t>
            </a:r>
            <a:r>
              <a:rPr lang="en-US">
                <a:sym typeface="Wingdings" panose="05000000000000000000" pitchFamily="2" charset="2"/>
              </a:rPr>
              <a:t> take over from there)</a:t>
            </a:r>
            <a:endParaRPr lang="en-US"/>
          </a:p>
        </p:txBody>
      </p:sp>
      <p:sp>
        <p:nvSpPr>
          <p:cNvPr id="4" name="Slide Number Placeholder 3"/>
          <p:cNvSpPr>
            <a:spLocks noGrp="1"/>
          </p:cNvSpPr>
          <p:nvPr>
            <p:ph type="sldNum" sz="quarter" idx="5"/>
          </p:nvPr>
        </p:nvSpPr>
        <p:spPr/>
        <p:txBody>
          <a:bodyPr/>
          <a:lstStyle/>
          <a:p>
            <a:fld id="{C2EBD5CE-F6E9-4FC7-A62D-B4491D956FF6}" type="slidenum">
              <a:rPr lang="en-US" smtClean="0"/>
              <a:t>17</a:t>
            </a:fld>
            <a:endParaRPr lang="en-US"/>
          </a:p>
        </p:txBody>
      </p:sp>
    </p:spTree>
    <p:extLst>
      <p:ext uri="{BB962C8B-B14F-4D97-AF65-F5344CB8AC3E}">
        <p14:creationId xmlns:p14="http://schemas.microsoft.com/office/powerpoint/2010/main" val="1417056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Terri &amp; Samantha</a:t>
            </a:r>
          </a:p>
          <a:p>
            <a:endParaRPr lang="en-US"/>
          </a:p>
          <a:p>
            <a:r>
              <a:rPr lang="en-US"/>
              <a:t>There are some things you can only learn through experience. </a:t>
            </a:r>
          </a:p>
          <a:p>
            <a:r>
              <a:rPr lang="en-US"/>
              <a:t>Need for hybrid positions for PLE’s to accommodate physical disabilities and/or PTSD/</a:t>
            </a:r>
            <a:r>
              <a:rPr lang="en-US" err="1"/>
              <a:t>cPTSD</a:t>
            </a:r>
            <a:endParaRPr lang="en-US"/>
          </a:p>
          <a:p>
            <a:r>
              <a:rPr lang="en-US"/>
              <a:t>Terri-s reasonable accommodations</a:t>
            </a:r>
          </a:p>
          <a:p>
            <a:r>
              <a:rPr lang="en-US"/>
              <a:t>Different does not mean worse! Be accepting of different methods of getting things done. In a lot of ways different for PLE’s will lead to more effective and efficient measures of getting the same work done</a:t>
            </a:r>
          </a:p>
        </p:txBody>
      </p:sp>
      <p:sp>
        <p:nvSpPr>
          <p:cNvPr id="4" name="Slide Number Placeholder 3"/>
          <p:cNvSpPr>
            <a:spLocks noGrp="1"/>
          </p:cNvSpPr>
          <p:nvPr>
            <p:ph type="sldNum" sz="quarter" idx="5"/>
          </p:nvPr>
        </p:nvSpPr>
        <p:spPr/>
        <p:txBody>
          <a:bodyPr/>
          <a:lstStyle/>
          <a:p>
            <a:fld id="{C2EBD5CE-F6E9-4FC7-A62D-B4491D956FF6}" type="slidenum">
              <a:rPr lang="en-US" smtClean="0"/>
              <a:t>18</a:t>
            </a:fld>
            <a:endParaRPr lang="en-US"/>
          </a:p>
        </p:txBody>
      </p:sp>
    </p:spTree>
    <p:extLst>
      <p:ext uri="{BB962C8B-B14F-4D97-AF65-F5344CB8AC3E}">
        <p14:creationId xmlns:p14="http://schemas.microsoft.com/office/powerpoint/2010/main" val="1041631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t>
            </a:r>
          </a:p>
        </p:txBody>
      </p:sp>
      <p:sp>
        <p:nvSpPr>
          <p:cNvPr id="4" name="Slide Number Placeholder 3"/>
          <p:cNvSpPr>
            <a:spLocks noGrp="1"/>
          </p:cNvSpPr>
          <p:nvPr>
            <p:ph type="sldNum" sz="quarter" idx="5"/>
          </p:nvPr>
        </p:nvSpPr>
        <p:spPr/>
        <p:txBody>
          <a:bodyPr/>
          <a:lstStyle/>
          <a:p>
            <a:fld id="{C2EBD5CE-F6E9-4FC7-A62D-B4491D956FF6}" type="slidenum">
              <a:rPr lang="en-US" smtClean="0"/>
              <a:t>19</a:t>
            </a:fld>
            <a:endParaRPr lang="en-US"/>
          </a:p>
        </p:txBody>
      </p:sp>
    </p:spTree>
    <p:extLst>
      <p:ext uri="{BB962C8B-B14F-4D97-AF65-F5344CB8AC3E}">
        <p14:creationId xmlns:p14="http://schemas.microsoft.com/office/powerpoint/2010/main" val="1930693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Al &amp; Terri </a:t>
            </a:r>
          </a:p>
          <a:p>
            <a:pPr defTabSz="931774">
              <a:defRPr/>
            </a:pPr>
            <a:r>
              <a:rPr lang="en-US"/>
              <a:t>Some potential missteps to monitor for include not sharing decision-making power with people with lived expertise, information hoarding, or relying on one-off collaborations such as focus groups and surveys. </a:t>
            </a:r>
          </a:p>
          <a:p>
            <a:endParaRPr lang="en-US"/>
          </a:p>
        </p:txBody>
      </p:sp>
      <p:sp>
        <p:nvSpPr>
          <p:cNvPr id="4" name="Slide Number Placeholder 3"/>
          <p:cNvSpPr>
            <a:spLocks noGrp="1"/>
          </p:cNvSpPr>
          <p:nvPr>
            <p:ph type="sldNum" sz="quarter" idx="5"/>
          </p:nvPr>
        </p:nvSpPr>
        <p:spPr/>
        <p:txBody>
          <a:bodyPr/>
          <a:lstStyle/>
          <a:p>
            <a:fld id="{C2EBD5CE-F6E9-4FC7-A62D-B4491D956FF6}" type="slidenum">
              <a:rPr lang="en-US" smtClean="0"/>
              <a:t>20</a:t>
            </a:fld>
            <a:endParaRPr lang="en-US"/>
          </a:p>
        </p:txBody>
      </p:sp>
    </p:spTree>
    <p:extLst>
      <p:ext uri="{BB962C8B-B14F-4D97-AF65-F5344CB8AC3E}">
        <p14:creationId xmlns:p14="http://schemas.microsoft.com/office/powerpoint/2010/main" val="1867355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 &amp; Terri</a:t>
            </a:r>
          </a:p>
        </p:txBody>
      </p:sp>
      <p:sp>
        <p:nvSpPr>
          <p:cNvPr id="4" name="Slide Number Placeholder 3"/>
          <p:cNvSpPr>
            <a:spLocks noGrp="1"/>
          </p:cNvSpPr>
          <p:nvPr>
            <p:ph type="sldNum" sz="quarter" idx="5"/>
          </p:nvPr>
        </p:nvSpPr>
        <p:spPr/>
        <p:txBody>
          <a:bodyPr/>
          <a:lstStyle/>
          <a:p>
            <a:fld id="{C2EBD5CE-F6E9-4FC7-A62D-B4491D956FF6}" type="slidenum">
              <a:rPr lang="en-US" smtClean="0"/>
              <a:t>21</a:t>
            </a:fld>
            <a:endParaRPr lang="en-US"/>
          </a:p>
        </p:txBody>
      </p:sp>
    </p:spTree>
    <p:extLst>
      <p:ext uri="{BB962C8B-B14F-4D97-AF65-F5344CB8AC3E}">
        <p14:creationId xmlns:p14="http://schemas.microsoft.com/office/powerpoint/2010/main" val="851166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t>
            </a:r>
          </a:p>
        </p:txBody>
      </p:sp>
      <p:sp>
        <p:nvSpPr>
          <p:cNvPr id="4" name="Slide Number Placeholder 3"/>
          <p:cNvSpPr>
            <a:spLocks noGrp="1"/>
          </p:cNvSpPr>
          <p:nvPr>
            <p:ph type="sldNum" sz="quarter" idx="5"/>
          </p:nvPr>
        </p:nvSpPr>
        <p:spPr/>
        <p:txBody>
          <a:bodyPr/>
          <a:lstStyle/>
          <a:p>
            <a:fld id="{C2EBD5CE-F6E9-4FC7-A62D-B4491D956FF6}" type="slidenum">
              <a:rPr lang="en-US" smtClean="0"/>
              <a:t>4</a:t>
            </a:fld>
            <a:endParaRPr lang="en-US"/>
          </a:p>
        </p:txBody>
      </p:sp>
    </p:spTree>
    <p:extLst>
      <p:ext uri="{BB962C8B-B14F-4D97-AF65-F5344CB8AC3E}">
        <p14:creationId xmlns:p14="http://schemas.microsoft.com/office/powerpoint/2010/main" val="247184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 Terri, Samantha </a:t>
            </a:r>
          </a:p>
        </p:txBody>
      </p:sp>
      <p:sp>
        <p:nvSpPr>
          <p:cNvPr id="4" name="Slide Number Placeholder 3"/>
          <p:cNvSpPr>
            <a:spLocks noGrp="1"/>
          </p:cNvSpPr>
          <p:nvPr>
            <p:ph type="sldNum" sz="quarter" idx="5"/>
          </p:nvPr>
        </p:nvSpPr>
        <p:spPr/>
        <p:txBody>
          <a:bodyPr/>
          <a:lstStyle/>
          <a:p>
            <a:fld id="{C2EBD5CE-F6E9-4FC7-A62D-B4491D956FF6}" type="slidenum">
              <a:rPr lang="en-US" smtClean="0"/>
              <a:t>22</a:t>
            </a:fld>
            <a:endParaRPr lang="en-US"/>
          </a:p>
        </p:txBody>
      </p:sp>
    </p:spTree>
    <p:extLst>
      <p:ext uri="{BB962C8B-B14F-4D97-AF65-F5344CB8AC3E}">
        <p14:creationId xmlns:p14="http://schemas.microsoft.com/office/powerpoint/2010/main" val="3783693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Mike </a:t>
            </a:r>
          </a:p>
        </p:txBody>
      </p:sp>
      <p:sp>
        <p:nvSpPr>
          <p:cNvPr id="4" name="Slide Number Placeholder 3"/>
          <p:cNvSpPr>
            <a:spLocks noGrp="1"/>
          </p:cNvSpPr>
          <p:nvPr>
            <p:ph type="sldNum" sz="quarter" idx="5"/>
          </p:nvPr>
        </p:nvSpPr>
        <p:spPr/>
        <p:txBody>
          <a:bodyPr/>
          <a:lstStyle/>
          <a:p>
            <a:fld id="{C2EBD5CE-F6E9-4FC7-A62D-B4491D956FF6}" type="slidenum">
              <a:rPr lang="en-US" smtClean="0"/>
              <a:t>23</a:t>
            </a:fld>
            <a:endParaRPr lang="en-US"/>
          </a:p>
        </p:txBody>
      </p:sp>
    </p:spTree>
    <p:extLst>
      <p:ext uri="{BB962C8B-B14F-4D97-AF65-F5344CB8AC3E}">
        <p14:creationId xmlns:p14="http://schemas.microsoft.com/office/powerpoint/2010/main" val="2129130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Mike</a:t>
            </a:r>
          </a:p>
        </p:txBody>
      </p:sp>
      <p:sp>
        <p:nvSpPr>
          <p:cNvPr id="4" name="Slide Number Placeholder 3"/>
          <p:cNvSpPr>
            <a:spLocks noGrp="1"/>
          </p:cNvSpPr>
          <p:nvPr>
            <p:ph type="sldNum" sz="quarter" idx="5"/>
          </p:nvPr>
        </p:nvSpPr>
        <p:spPr/>
        <p:txBody>
          <a:bodyPr/>
          <a:lstStyle/>
          <a:p>
            <a:fld id="{C2EBD5CE-F6E9-4FC7-A62D-B4491D956FF6}" type="slidenum">
              <a:rPr lang="en-US" smtClean="0"/>
              <a:t>24</a:t>
            </a:fld>
            <a:endParaRPr lang="en-US"/>
          </a:p>
        </p:txBody>
      </p:sp>
    </p:spTree>
    <p:extLst>
      <p:ext uri="{BB962C8B-B14F-4D97-AF65-F5344CB8AC3E}">
        <p14:creationId xmlns:p14="http://schemas.microsoft.com/office/powerpoint/2010/main" val="66186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t>
            </a:r>
          </a:p>
        </p:txBody>
      </p:sp>
      <p:sp>
        <p:nvSpPr>
          <p:cNvPr id="4" name="Slide Number Placeholder 3"/>
          <p:cNvSpPr>
            <a:spLocks noGrp="1"/>
          </p:cNvSpPr>
          <p:nvPr>
            <p:ph type="sldNum" sz="quarter" idx="5"/>
          </p:nvPr>
        </p:nvSpPr>
        <p:spPr/>
        <p:txBody>
          <a:bodyPr/>
          <a:lstStyle/>
          <a:p>
            <a:fld id="{C2EBD5CE-F6E9-4FC7-A62D-B4491D956FF6}" type="slidenum">
              <a:rPr lang="en-US" smtClean="0"/>
              <a:t>5</a:t>
            </a:fld>
            <a:endParaRPr lang="en-US"/>
          </a:p>
        </p:txBody>
      </p:sp>
    </p:spTree>
    <p:extLst>
      <p:ext uri="{BB962C8B-B14F-4D97-AF65-F5344CB8AC3E}">
        <p14:creationId xmlns:p14="http://schemas.microsoft.com/office/powerpoint/2010/main" val="379596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t>Al, Samantha &amp; Terri</a:t>
            </a:r>
          </a:p>
          <a:p>
            <a:r>
              <a:rPr lang="en-US" sz="2000">
                <a:cs typeface="Calibri"/>
              </a:rPr>
              <a:t>Charity- charity inherently creates a stigma of inequality/ puts one party on a pedestal, charity also makes it seem like any amount of help is enough and the receiving party should be grateful of any help received, this perpetuates doing the bare minimum and feeling like an altruist.</a:t>
            </a:r>
          </a:p>
          <a:p>
            <a:endParaRPr lang="en-US" sz="2000">
              <a:cs typeface="Calibri"/>
            </a:endParaRPr>
          </a:p>
          <a:p>
            <a:r>
              <a:rPr lang="en-US" sz="2000">
                <a:cs typeface="Calibri"/>
              </a:rPr>
              <a:t>Justice – acknowledges fault at the systemic not individual level for homelessness and brings equality and equity back to the table</a:t>
            </a:r>
          </a:p>
          <a:p>
            <a:r>
              <a:rPr lang="en-US" sz="2000">
                <a:cs typeface="Calibri"/>
              </a:rPr>
              <a:t>Replacing justice with charity  should be the goal. People experiencing homelessness are looking for justice and instead are given charity and expected to accept the minor charity an amends for their major  injustice.</a:t>
            </a:r>
          </a:p>
        </p:txBody>
      </p:sp>
      <p:sp>
        <p:nvSpPr>
          <p:cNvPr id="4" name="Slide Number Placeholder 3"/>
          <p:cNvSpPr>
            <a:spLocks noGrp="1"/>
          </p:cNvSpPr>
          <p:nvPr>
            <p:ph type="sldNum" sz="quarter" idx="5"/>
          </p:nvPr>
        </p:nvSpPr>
        <p:spPr/>
        <p:txBody>
          <a:bodyPr/>
          <a:lstStyle/>
          <a:p>
            <a:fld id="{C2EBD5CE-F6E9-4FC7-A62D-B4491D956FF6}" type="slidenum">
              <a:rPr lang="en-US" smtClean="0"/>
              <a:t>6</a:t>
            </a:fld>
            <a:endParaRPr lang="en-US"/>
          </a:p>
        </p:txBody>
      </p:sp>
    </p:spTree>
    <p:extLst>
      <p:ext uri="{BB962C8B-B14F-4D97-AF65-F5344CB8AC3E}">
        <p14:creationId xmlns:p14="http://schemas.microsoft.com/office/powerpoint/2010/main" val="2467022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Samantha &amp; Terri</a:t>
            </a:r>
          </a:p>
          <a:p>
            <a:r>
              <a:rPr lang="en-US" b="1"/>
              <a:t>Advocacy </a:t>
            </a:r>
            <a:r>
              <a:rPr lang="en-US"/>
              <a:t>– gives your voice back, you can call these organizations as an individual needing help and they will tell you your SOL, but you call these same organizations as a worker of a CoC or fellow organization and all of a sudden your voice is heard, gives you your power back</a:t>
            </a:r>
          </a:p>
          <a:p>
            <a:r>
              <a:rPr lang="en-US" b="1"/>
              <a:t>Empowerment to create change </a:t>
            </a:r>
            <a:r>
              <a:rPr lang="en-US"/>
              <a:t>-After being rejected &amp; ignored by everyone; government, people, courts, non profits, having your opinion/voice be heard by an organization with the power to create the changes you tried to advocate for as just a PLE w/o an organization backing you</a:t>
            </a:r>
          </a:p>
          <a:p>
            <a:r>
              <a:rPr lang="en-US" b="1"/>
              <a:t>Personal Growth </a:t>
            </a:r>
            <a:r>
              <a:rPr lang="en-US"/>
              <a:t>– Pathway to peer certification will help PLE’s help themselves and help others</a:t>
            </a:r>
          </a:p>
          <a:p>
            <a:r>
              <a:rPr lang="en-US" b="1"/>
              <a:t>Peer Support – </a:t>
            </a:r>
            <a:r>
              <a:rPr lang="en-US" err="1"/>
              <a:t>unparrelled</a:t>
            </a:r>
            <a:r>
              <a:rPr lang="en-US"/>
              <a:t> Empathy, Solidarity, instantaneous trust and understanding</a:t>
            </a:r>
          </a:p>
          <a:p>
            <a:endParaRPr lang="en-US"/>
          </a:p>
          <a:p>
            <a:r>
              <a:rPr lang="en-US"/>
              <a:t>*benefits can only be realized when risks are acknowledged and properly addressed, risks include re-</a:t>
            </a:r>
            <a:r>
              <a:rPr lang="en-US" err="1"/>
              <a:t>traumtiziation</a:t>
            </a:r>
            <a:r>
              <a:rPr lang="en-US"/>
              <a:t>, falling back into homelessness, not feeling heard etc.</a:t>
            </a:r>
          </a:p>
          <a:p>
            <a:r>
              <a:rPr lang="en-US"/>
              <a:t>Addressed by: reasonable accommodations for PLES, model in place to help PLE’s cope, proper </a:t>
            </a:r>
            <a:r>
              <a:rPr lang="en-US" err="1"/>
              <a:t>copensations</a:t>
            </a:r>
            <a:r>
              <a:rPr lang="en-US"/>
              <a:t> where falling back into homelessness is not a risk anymore</a:t>
            </a:r>
          </a:p>
        </p:txBody>
      </p:sp>
      <p:sp>
        <p:nvSpPr>
          <p:cNvPr id="4" name="Slide Number Placeholder 3"/>
          <p:cNvSpPr>
            <a:spLocks noGrp="1"/>
          </p:cNvSpPr>
          <p:nvPr>
            <p:ph type="sldNum" sz="quarter" idx="5"/>
          </p:nvPr>
        </p:nvSpPr>
        <p:spPr/>
        <p:txBody>
          <a:bodyPr/>
          <a:lstStyle/>
          <a:p>
            <a:fld id="{C2EBD5CE-F6E9-4FC7-A62D-B4491D956FF6}" type="slidenum">
              <a:rPr lang="en-US" smtClean="0"/>
              <a:t>7</a:t>
            </a:fld>
            <a:endParaRPr lang="en-US"/>
          </a:p>
        </p:txBody>
      </p:sp>
    </p:spTree>
    <p:extLst>
      <p:ext uri="{BB962C8B-B14F-4D97-AF65-F5344CB8AC3E}">
        <p14:creationId xmlns:p14="http://schemas.microsoft.com/office/powerpoint/2010/main" val="332826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Samantha &amp; Terri</a:t>
            </a:r>
          </a:p>
          <a:p>
            <a:r>
              <a:rPr lang="en-US" sz="1600"/>
              <a:t>1- The homeless population consists of societies most vulnerable(those w/ disabilities w/o family support &amp; those w/ or w/o disability who have no family/support system), they’ve lost their voice &amp; fallen through the cracks. Giving power back to those who know what it’s like to be voiceless &amp; invisible.</a:t>
            </a:r>
          </a:p>
          <a:p>
            <a:endParaRPr lang="en-US" sz="1600"/>
          </a:p>
          <a:p>
            <a:r>
              <a:rPr lang="en-US" sz="1600"/>
              <a:t>2- People can’t escape homelessness because it is legalized (system sponsored) human trafficking, </a:t>
            </a:r>
            <a:r>
              <a:rPr lang="en-US" sz="1600" i="1"/>
              <a:t>everyone is just one disaster away form homelessness(or a series of unfortunate events)</a:t>
            </a:r>
          </a:p>
          <a:p>
            <a:endParaRPr lang="en-US" sz="1600">
              <a:cs typeface="Calibri"/>
            </a:endParaRPr>
          </a:p>
          <a:p>
            <a:r>
              <a:rPr lang="en-US" sz="1600"/>
              <a:t>3- Becomes a full time job navigating the system before you know it 6 months have gone by you’ve made 1,000 phone calls and reached nothing but a dead end</a:t>
            </a:r>
          </a:p>
          <a:p>
            <a:r>
              <a:rPr lang="en-US" sz="1600">
                <a:cs typeface="Calibri"/>
              </a:rPr>
              <a:t>Urgency – organizations not working on the timeframe that matches the need</a:t>
            </a:r>
          </a:p>
        </p:txBody>
      </p:sp>
      <p:sp>
        <p:nvSpPr>
          <p:cNvPr id="4" name="Slide Number Placeholder 3"/>
          <p:cNvSpPr>
            <a:spLocks noGrp="1"/>
          </p:cNvSpPr>
          <p:nvPr>
            <p:ph type="sldNum" sz="quarter" idx="5"/>
          </p:nvPr>
        </p:nvSpPr>
        <p:spPr/>
        <p:txBody>
          <a:bodyPr/>
          <a:lstStyle/>
          <a:p>
            <a:fld id="{C2EBD5CE-F6E9-4FC7-A62D-B4491D956FF6}" type="slidenum">
              <a:rPr lang="en-US" smtClean="0"/>
              <a:t>8</a:t>
            </a:fld>
            <a:endParaRPr lang="en-US"/>
          </a:p>
        </p:txBody>
      </p:sp>
    </p:spTree>
    <p:extLst>
      <p:ext uri="{BB962C8B-B14F-4D97-AF65-F5344CB8AC3E}">
        <p14:creationId xmlns:p14="http://schemas.microsoft.com/office/powerpoint/2010/main" val="3902047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Samantha &amp; Al</a:t>
            </a:r>
          </a:p>
        </p:txBody>
      </p:sp>
      <p:sp>
        <p:nvSpPr>
          <p:cNvPr id="4" name="Slide Number Placeholder 3"/>
          <p:cNvSpPr>
            <a:spLocks noGrp="1"/>
          </p:cNvSpPr>
          <p:nvPr>
            <p:ph type="sldNum" sz="quarter" idx="5"/>
          </p:nvPr>
        </p:nvSpPr>
        <p:spPr/>
        <p:txBody>
          <a:bodyPr/>
          <a:lstStyle/>
          <a:p>
            <a:fld id="{C2EBD5CE-F6E9-4FC7-A62D-B4491D956FF6}" type="slidenum">
              <a:rPr lang="en-US" smtClean="0"/>
              <a:t>9</a:t>
            </a:fld>
            <a:endParaRPr lang="en-US"/>
          </a:p>
        </p:txBody>
      </p:sp>
    </p:spTree>
    <p:extLst>
      <p:ext uri="{BB962C8B-B14F-4D97-AF65-F5344CB8AC3E}">
        <p14:creationId xmlns:p14="http://schemas.microsoft.com/office/powerpoint/2010/main" val="318243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Mike</a:t>
            </a:r>
          </a:p>
        </p:txBody>
      </p:sp>
      <p:sp>
        <p:nvSpPr>
          <p:cNvPr id="4" name="Slide Number Placeholder 3"/>
          <p:cNvSpPr>
            <a:spLocks noGrp="1"/>
          </p:cNvSpPr>
          <p:nvPr>
            <p:ph type="sldNum" sz="quarter" idx="5"/>
          </p:nvPr>
        </p:nvSpPr>
        <p:spPr/>
        <p:txBody>
          <a:bodyPr/>
          <a:lstStyle/>
          <a:p>
            <a:fld id="{C2EBD5CE-F6E9-4FC7-A62D-B4491D956FF6}" type="slidenum">
              <a:rPr lang="en-US" smtClean="0"/>
              <a:t>10</a:t>
            </a:fld>
            <a:endParaRPr lang="en-US"/>
          </a:p>
        </p:txBody>
      </p:sp>
    </p:spTree>
    <p:extLst>
      <p:ext uri="{BB962C8B-B14F-4D97-AF65-F5344CB8AC3E}">
        <p14:creationId xmlns:p14="http://schemas.microsoft.com/office/powerpoint/2010/main" val="43283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Mike</a:t>
            </a:r>
          </a:p>
        </p:txBody>
      </p:sp>
      <p:sp>
        <p:nvSpPr>
          <p:cNvPr id="4" name="Slide Number Placeholder 3"/>
          <p:cNvSpPr>
            <a:spLocks noGrp="1"/>
          </p:cNvSpPr>
          <p:nvPr>
            <p:ph type="sldNum" sz="quarter" idx="5"/>
          </p:nvPr>
        </p:nvSpPr>
        <p:spPr/>
        <p:txBody>
          <a:bodyPr/>
          <a:lstStyle/>
          <a:p>
            <a:fld id="{C2EBD5CE-F6E9-4FC7-A62D-B4491D956FF6}" type="slidenum">
              <a:rPr lang="en-US" smtClean="0"/>
              <a:t>11</a:t>
            </a:fld>
            <a:endParaRPr lang="en-US"/>
          </a:p>
        </p:txBody>
      </p:sp>
    </p:spTree>
    <p:extLst>
      <p:ext uri="{BB962C8B-B14F-4D97-AF65-F5344CB8AC3E}">
        <p14:creationId xmlns:p14="http://schemas.microsoft.com/office/powerpoint/2010/main" val="23176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3CE3-AACC-AA5A-A020-44A1D52E64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87FFD5-3FDA-2ACE-46E3-18C01D4EAD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E67079-97F9-A136-CB27-9B43D288C9AA}"/>
              </a:ext>
            </a:extLst>
          </p:cNvPr>
          <p:cNvSpPr>
            <a:spLocks noGrp="1"/>
          </p:cNvSpPr>
          <p:nvPr>
            <p:ph type="dt" sz="half" idx="10"/>
          </p:nvPr>
        </p:nvSpPr>
        <p:spPr/>
        <p:txBody>
          <a:bodyPr/>
          <a:lstStyle/>
          <a:p>
            <a:fld id="{93CCFC9B-0579-48B0-BC44-A5046C92C8EE}" type="datetimeFigureOut">
              <a:rPr lang="en-US" smtClean="0"/>
              <a:t>4/21/2023</a:t>
            </a:fld>
            <a:endParaRPr lang="en-US"/>
          </a:p>
        </p:txBody>
      </p:sp>
      <p:sp>
        <p:nvSpPr>
          <p:cNvPr id="5" name="Footer Placeholder 4">
            <a:extLst>
              <a:ext uri="{FF2B5EF4-FFF2-40B4-BE49-F238E27FC236}">
                <a16:creationId xmlns:a16="http://schemas.microsoft.com/office/drawing/2014/main" id="{FDDFED3C-1849-D337-DBBC-B3490DD2F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DD36A-1744-F77C-24B3-07CF2D1C2A24}"/>
              </a:ext>
            </a:extLst>
          </p:cNvPr>
          <p:cNvSpPr>
            <a:spLocks noGrp="1"/>
          </p:cNvSpPr>
          <p:nvPr>
            <p:ph type="sldNum" sz="quarter" idx="12"/>
          </p:nvPr>
        </p:nvSpPr>
        <p:spPr/>
        <p:txBody>
          <a:bodyPr/>
          <a:lstStyle/>
          <a:p>
            <a:fld id="{4BA24FD2-8062-4C28-90D7-0E2A753F67F2}" type="slidenum">
              <a:rPr lang="en-US" smtClean="0"/>
              <a:t>‹#›</a:t>
            </a:fld>
            <a:endParaRPr lang="en-US"/>
          </a:p>
        </p:txBody>
      </p:sp>
    </p:spTree>
    <p:extLst>
      <p:ext uri="{BB962C8B-B14F-4D97-AF65-F5344CB8AC3E}">
        <p14:creationId xmlns:p14="http://schemas.microsoft.com/office/powerpoint/2010/main" val="386658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7825-0945-0138-F40D-F3E06EB813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879992-C319-4658-C6ED-62B5DDA47F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42DEB-6988-B8F2-D148-8EC37DFAD400}"/>
              </a:ext>
            </a:extLst>
          </p:cNvPr>
          <p:cNvSpPr>
            <a:spLocks noGrp="1"/>
          </p:cNvSpPr>
          <p:nvPr>
            <p:ph type="dt" sz="half" idx="10"/>
          </p:nvPr>
        </p:nvSpPr>
        <p:spPr/>
        <p:txBody>
          <a:bodyPr/>
          <a:lstStyle/>
          <a:p>
            <a:fld id="{93CCFC9B-0579-48B0-BC44-A5046C92C8EE}" type="datetimeFigureOut">
              <a:rPr lang="en-US" smtClean="0"/>
              <a:t>4/21/2023</a:t>
            </a:fld>
            <a:endParaRPr lang="en-US"/>
          </a:p>
        </p:txBody>
      </p:sp>
      <p:sp>
        <p:nvSpPr>
          <p:cNvPr id="5" name="Footer Placeholder 4">
            <a:extLst>
              <a:ext uri="{FF2B5EF4-FFF2-40B4-BE49-F238E27FC236}">
                <a16:creationId xmlns:a16="http://schemas.microsoft.com/office/drawing/2014/main" id="{7FAD4790-EC05-8EF8-8706-E61E2E565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B336C-782A-81FD-0210-99F4336DC4EC}"/>
              </a:ext>
            </a:extLst>
          </p:cNvPr>
          <p:cNvSpPr>
            <a:spLocks noGrp="1"/>
          </p:cNvSpPr>
          <p:nvPr>
            <p:ph type="sldNum" sz="quarter" idx="12"/>
          </p:nvPr>
        </p:nvSpPr>
        <p:spPr/>
        <p:txBody>
          <a:bodyPr/>
          <a:lstStyle/>
          <a:p>
            <a:fld id="{4BA24FD2-8062-4C28-90D7-0E2A753F67F2}" type="slidenum">
              <a:rPr lang="en-US" smtClean="0"/>
              <a:t>‹#›</a:t>
            </a:fld>
            <a:endParaRPr lang="en-US"/>
          </a:p>
        </p:txBody>
      </p:sp>
    </p:spTree>
    <p:extLst>
      <p:ext uri="{BB962C8B-B14F-4D97-AF65-F5344CB8AC3E}">
        <p14:creationId xmlns:p14="http://schemas.microsoft.com/office/powerpoint/2010/main" val="274488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3FE472-1CFB-45F2-D135-CFD4DF42E4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B84DB-0442-1C97-5C7F-DBDDD7C458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B36D5-A371-007D-1810-BDEBD93E5E56}"/>
              </a:ext>
            </a:extLst>
          </p:cNvPr>
          <p:cNvSpPr>
            <a:spLocks noGrp="1"/>
          </p:cNvSpPr>
          <p:nvPr>
            <p:ph type="dt" sz="half" idx="10"/>
          </p:nvPr>
        </p:nvSpPr>
        <p:spPr/>
        <p:txBody>
          <a:bodyPr/>
          <a:lstStyle/>
          <a:p>
            <a:fld id="{93CCFC9B-0579-48B0-BC44-A5046C92C8EE}" type="datetimeFigureOut">
              <a:rPr lang="en-US" smtClean="0"/>
              <a:t>4/21/2023</a:t>
            </a:fld>
            <a:endParaRPr lang="en-US"/>
          </a:p>
        </p:txBody>
      </p:sp>
      <p:sp>
        <p:nvSpPr>
          <p:cNvPr id="5" name="Footer Placeholder 4">
            <a:extLst>
              <a:ext uri="{FF2B5EF4-FFF2-40B4-BE49-F238E27FC236}">
                <a16:creationId xmlns:a16="http://schemas.microsoft.com/office/drawing/2014/main" id="{36FE567D-4DB2-5D78-4F34-D32F39FBE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2F3CF-D6B1-38F1-44DE-44E66BB39C48}"/>
              </a:ext>
            </a:extLst>
          </p:cNvPr>
          <p:cNvSpPr>
            <a:spLocks noGrp="1"/>
          </p:cNvSpPr>
          <p:nvPr>
            <p:ph type="sldNum" sz="quarter" idx="12"/>
          </p:nvPr>
        </p:nvSpPr>
        <p:spPr/>
        <p:txBody>
          <a:bodyPr/>
          <a:lstStyle/>
          <a:p>
            <a:fld id="{4BA24FD2-8062-4C28-90D7-0E2A753F67F2}" type="slidenum">
              <a:rPr lang="en-US" smtClean="0"/>
              <a:t>‹#›</a:t>
            </a:fld>
            <a:endParaRPr lang="en-US"/>
          </a:p>
        </p:txBody>
      </p:sp>
    </p:spTree>
    <p:extLst>
      <p:ext uri="{BB962C8B-B14F-4D97-AF65-F5344CB8AC3E}">
        <p14:creationId xmlns:p14="http://schemas.microsoft.com/office/powerpoint/2010/main" val="32333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EBC2-978E-0556-0AAA-4CC1AE3BAE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D43B3-9473-E86E-DB8F-FD2AE82351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C6747-0C54-D615-1F15-8F331CABBF06}"/>
              </a:ext>
            </a:extLst>
          </p:cNvPr>
          <p:cNvSpPr>
            <a:spLocks noGrp="1"/>
          </p:cNvSpPr>
          <p:nvPr>
            <p:ph type="dt" sz="half" idx="10"/>
          </p:nvPr>
        </p:nvSpPr>
        <p:spPr/>
        <p:txBody>
          <a:bodyPr/>
          <a:lstStyle/>
          <a:p>
            <a:fld id="{93CCFC9B-0579-48B0-BC44-A5046C92C8EE}" type="datetimeFigureOut">
              <a:rPr lang="en-US" smtClean="0"/>
              <a:t>4/21/2023</a:t>
            </a:fld>
            <a:endParaRPr lang="en-US"/>
          </a:p>
        </p:txBody>
      </p:sp>
      <p:sp>
        <p:nvSpPr>
          <p:cNvPr id="5" name="Footer Placeholder 4">
            <a:extLst>
              <a:ext uri="{FF2B5EF4-FFF2-40B4-BE49-F238E27FC236}">
                <a16:creationId xmlns:a16="http://schemas.microsoft.com/office/drawing/2014/main" id="{C5C6B4C6-CA9A-0FB5-FD2C-FE6F3FC4B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26FC9-8278-D4C9-2521-D536BBEB853B}"/>
              </a:ext>
            </a:extLst>
          </p:cNvPr>
          <p:cNvSpPr>
            <a:spLocks noGrp="1"/>
          </p:cNvSpPr>
          <p:nvPr>
            <p:ph type="sldNum" sz="quarter" idx="12"/>
          </p:nvPr>
        </p:nvSpPr>
        <p:spPr/>
        <p:txBody>
          <a:bodyPr/>
          <a:lstStyle/>
          <a:p>
            <a:fld id="{4BA24FD2-8062-4C28-90D7-0E2A753F67F2}" type="slidenum">
              <a:rPr lang="en-US" smtClean="0"/>
              <a:t>‹#›</a:t>
            </a:fld>
            <a:endParaRPr lang="en-US"/>
          </a:p>
        </p:txBody>
      </p:sp>
    </p:spTree>
    <p:extLst>
      <p:ext uri="{BB962C8B-B14F-4D97-AF65-F5344CB8AC3E}">
        <p14:creationId xmlns:p14="http://schemas.microsoft.com/office/powerpoint/2010/main" val="127412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9BBDD-DD55-EADE-98DE-9591C8B164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32A25E-DC24-2C28-D14B-BC581F14FD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F3714-0B0B-FD42-10D6-82226124972B}"/>
              </a:ext>
            </a:extLst>
          </p:cNvPr>
          <p:cNvSpPr>
            <a:spLocks noGrp="1"/>
          </p:cNvSpPr>
          <p:nvPr>
            <p:ph type="dt" sz="half" idx="10"/>
          </p:nvPr>
        </p:nvSpPr>
        <p:spPr/>
        <p:txBody>
          <a:bodyPr/>
          <a:lstStyle/>
          <a:p>
            <a:fld id="{93CCFC9B-0579-48B0-BC44-A5046C92C8EE}" type="datetimeFigureOut">
              <a:rPr lang="en-US" smtClean="0"/>
              <a:t>4/21/2023</a:t>
            </a:fld>
            <a:endParaRPr lang="en-US"/>
          </a:p>
        </p:txBody>
      </p:sp>
      <p:sp>
        <p:nvSpPr>
          <p:cNvPr id="5" name="Footer Placeholder 4">
            <a:extLst>
              <a:ext uri="{FF2B5EF4-FFF2-40B4-BE49-F238E27FC236}">
                <a16:creationId xmlns:a16="http://schemas.microsoft.com/office/drawing/2014/main" id="{917B16D2-3D1A-88D1-9A52-F485B35C6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68DCB-1155-F0F1-9983-2B80B2C8570F}"/>
              </a:ext>
            </a:extLst>
          </p:cNvPr>
          <p:cNvSpPr>
            <a:spLocks noGrp="1"/>
          </p:cNvSpPr>
          <p:nvPr>
            <p:ph type="sldNum" sz="quarter" idx="12"/>
          </p:nvPr>
        </p:nvSpPr>
        <p:spPr/>
        <p:txBody>
          <a:bodyPr/>
          <a:lstStyle/>
          <a:p>
            <a:fld id="{4BA24FD2-8062-4C28-90D7-0E2A753F67F2}" type="slidenum">
              <a:rPr lang="en-US" smtClean="0"/>
              <a:t>‹#›</a:t>
            </a:fld>
            <a:endParaRPr lang="en-US"/>
          </a:p>
        </p:txBody>
      </p:sp>
    </p:spTree>
    <p:extLst>
      <p:ext uri="{BB962C8B-B14F-4D97-AF65-F5344CB8AC3E}">
        <p14:creationId xmlns:p14="http://schemas.microsoft.com/office/powerpoint/2010/main" val="33880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758E-6331-CE8E-8454-515026F02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8E4009-F4B5-5BAD-7CD2-738362B48F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129F09-384A-42A3-8FC5-4E28FD1C3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4FCFEE-76FA-FC3E-1F3C-4FC3DA00E2A6}"/>
              </a:ext>
            </a:extLst>
          </p:cNvPr>
          <p:cNvSpPr>
            <a:spLocks noGrp="1"/>
          </p:cNvSpPr>
          <p:nvPr>
            <p:ph type="dt" sz="half" idx="10"/>
          </p:nvPr>
        </p:nvSpPr>
        <p:spPr/>
        <p:txBody>
          <a:bodyPr/>
          <a:lstStyle/>
          <a:p>
            <a:fld id="{93CCFC9B-0579-48B0-BC44-A5046C92C8EE}" type="datetimeFigureOut">
              <a:rPr lang="en-US" smtClean="0"/>
              <a:t>4/21/2023</a:t>
            </a:fld>
            <a:endParaRPr lang="en-US"/>
          </a:p>
        </p:txBody>
      </p:sp>
      <p:sp>
        <p:nvSpPr>
          <p:cNvPr id="6" name="Footer Placeholder 5">
            <a:extLst>
              <a:ext uri="{FF2B5EF4-FFF2-40B4-BE49-F238E27FC236}">
                <a16:creationId xmlns:a16="http://schemas.microsoft.com/office/drawing/2014/main" id="{F436D114-97E3-F604-A0B8-08A25ED11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81E6C-46BD-7384-9ACB-95549531C89D}"/>
              </a:ext>
            </a:extLst>
          </p:cNvPr>
          <p:cNvSpPr>
            <a:spLocks noGrp="1"/>
          </p:cNvSpPr>
          <p:nvPr>
            <p:ph type="sldNum" sz="quarter" idx="12"/>
          </p:nvPr>
        </p:nvSpPr>
        <p:spPr/>
        <p:txBody>
          <a:bodyPr/>
          <a:lstStyle/>
          <a:p>
            <a:fld id="{4BA24FD2-8062-4C28-90D7-0E2A753F67F2}" type="slidenum">
              <a:rPr lang="en-US" smtClean="0"/>
              <a:t>‹#›</a:t>
            </a:fld>
            <a:endParaRPr lang="en-US"/>
          </a:p>
        </p:txBody>
      </p:sp>
    </p:spTree>
    <p:extLst>
      <p:ext uri="{BB962C8B-B14F-4D97-AF65-F5344CB8AC3E}">
        <p14:creationId xmlns:p14="http://schemas.microsoft.com/office/powerpoint/2010/main" val="284341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5CD7-6D2D-A639-401D-0C36D4ED56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670564-F561-BF34-8730-71998A391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536478-1E9B-F182-56B0-BF28F782AE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F520CD-7A69-F5B4-3DE7-9714338115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A245E4-17DF-5BC8-4958-324008363E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2AD4AD-5989-117A-B381-E95F4F6CBDBB}"/>
              </a:ext>
            </a:extLst>
          </p:cNvPr>
          <p:cNvSpPr>
            <a:spLocks noGrp="1"/>
          </p:cNvSpPr>
          <p:nvPr>
            <p:ph type="dt" sz="half" idx="10"/>
          </p:nvPr>
        </p:nvSpPr>
        <p:spPr/>
        <p:txBody>
          <a:bodyPr/>
          <a:lstStyle/>
          <a:p>
            <a:fld id="{93CCFC9B-0579-48B0-BC44-A5046C92C8EE}" type="datetimeFigureOut">
              <a:rPr lang="en-US" smtClean="0"/>
              <a:t>4/21/2023</a:t>
            </a:fld>
            <a:endParaRPr lang="en-US"/>
          </a:p>
        </p:txBody>
      </p:sp>
      <p:sp>
        <p:nvSpPr>
          <p:cNvPr id="8" name="Footer Placeholder 7">
            <a:extLst>
              <a:ext uri="{FF2B5EF4-FFF2-40B4-BE49-F238E27FC236}">
                <a16:creationId xmlns:a16="http://schemas.microsoft.com/office/drawing/2014/main" id="{8EB94D3D-1147-B5FC-8577-371FCD0FD9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38FBE1-DC54-ED5A-92C7-44CADA1F5A01}"/>
              </a:ext>
            </a:extLst>
          </p:cNvPr>
          <p:cNvSpPr>
            <a:spLocks noGrp="1"/>
          </p:cNvSpPr>
          <p:nvPr>
            <p:ph type="sldNum" sz="quarter" idx="12"/>
          </p:nvPr>
        </p:nvSpPr>
        <p:spPr/>
        <p:txBody>
          <a:bodyPr/>
          <a:lstStyle/>
          <a:p>
            <a:fld id="{4BA24FD2-8062-4C28-90D7-0E2A753F67F2}" type="slidenum">
              <a:rPr lang="en-US" smtClean="0"/>
              <a:t>‹#›</a:t>
            </a:fld>
            <a:endParaRPr lang="en-US"/>
          </a:p>
        </p:txBody>
      </p:sp>
    </p:spTree>
    <p:extLst>
      <p:ext uri="{BB962C8B-B14F-4D97-AF65-F5344CB8AC3E}">
        <p14:creationId xmlns:p14="http://schemas.microsoft.com/office/powerpoint/2010/main" val="404167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13CD-459E-FFF0-AC45-3C379187BE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C1E91C-8AB9-62DA-9476-2A46DCF09496}"/>
              </a:ext>
            </a:extLst>
          </p:cNvPr>
          <p:cNvSpPr>
            <a:spLocks noGrp="1"/>
          </p:cNvSpPr>
          <p:nvPr>
            <p:ph type="dt" sz="half" idx="10"/>
          </p:nvPr>
        </p:nvSpPr>
        <p:spPr/>
        <p:txBody>
          <a:bodyPr/>
          <a:lstStyle/>
          <a:p>
            <a:fld id="{93CCFC9B-0579-48B0-BC44-A5046C92C8EE}" type="datetimeFigureOut">
              <a:rPr lang="en-US" smtClean="0"/>
              <a:t>4/21/2023</a:t>
            </a:fld>
            <a:endParaRPr lang="en-US"/>
          </a:p>
        </p:txBody>
      </p:sp>
      <p:sp>
        <p:nvSpPr>
          <p:cNvPr id="4" name="Footer Placeholder 3">
            <a:extLst>
              <a:ext uri="{FF2B5EF4-FFF2-40B4-BE49-F238E27FC236}">
                <a16:creationId xmlns:a16="http://schemas.microsoft.com/office/drawing/2014/main" id="{C5A55987-0ACF-4931-4805-3218E9C06A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C824E0-1F25-64A5-9590-AD20EF8C97DE}"/>
              </a:ext>
            </a:extLst>
          </p:cNvPr>
          <p:cNvSpPr>
            <a:spLocks noGrp="1"/>
          </p:cNvSpPr>
          <p:nvPr>
            <p:ph type="sldNum" sz="quarter" idx="12"/>
          </p:nvPr>
        </p:nvSpPr>
        <p:spPr/>
        <p:txBody>
          <a:bodyPr/>
          <a:lstStyle/>
          <a:p>
            <a:fld id="{4BA24FD2-8062-4C28-90D7-0E2A753F67F2}" type="slidenum">
              <a:rPr lang="en-US" smtClean="0"/>
              <a:t>‹#›</a:t>
            </a:fld>
            <a:endParaRPr lang="en-US"/>
          </a:p>
        </p:txBody>
      </p:sp>
    </p:spTree>
    <p:extLst>
      <p:ext uri="{BB962C8B-B14F-4D97-AF65-F5344CB8AC3E}">
        <p14:creationId xmlns:p14="http://schemas.microsoft.com/office/powerpoint/2010/main" val="425325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C620E-28FB-6CE1-884E-B3E140BA5F37}"/>
              </a:ext>
            </a:extLst>
          </p:cNvPr>
          <p:cNvSpPr>
            <a:spLocks noGrp="1"/>
          </p:cNvSpPr>
          <p:nvPr>
            <p:ph type="dt" sz="half" idx="10"/>
          </p:nvPr>
        </p:nvSpPr>
        <p:spPr/>
        <p:txBody>
          <a:bodyPr/>
          <a:lstStyle/>
          <a:p>
            <a:fld id="{93CCFC9B-0579-48B0-BC44-A5046C92C8EE}" type="datetimeFigureOut">
              <a:rPr lang="en-US" smtClean="0"/>
              <a:t>4/21/2023</a:t>
            </a:fld>
            <a:endParaRPr lang="en-US"/>
          </a:p>
        </p:txBody>
      </p:sp>
      <p:sp>
        <p:nvSpPr>
          <p:cNvPr id="3" name="Footer Placeholder 2">
            <a:extLst>
              <a:ext uri="{FF2B5EF4-FFF2-40B4-BE49-F238E27FC236}">
                <a16:creationId xmlns:a16="http://schemas.microsoft.com/office/drawing/2014/main" id="{F245FA84-48CA-FEA1-7DE0-91232494C0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2B4625-3EDE-AB30-B944-DBA3DBC723A2}"/>
              </a:ext>
            </a:extLst>
          </p:cNvPr>
          <p:cNvSpPr>
            <a:spLocks noGrp="1"/>
          </p:cNvSpPr>
          <p:nvPr>
            <p:ph type="sldNum" sz="quarter" idx="12"/>
          </p:nvPr>
        </p:nvSpPr>
        <p:spPr/>
        <p:txBody>
          <a:bodyPr/>
          <a:lstStyle/>
          <a:p>
            <a:fld id="{4BA24FD2-8062-4C28-90D7-0E2A753F67F2}" type="slidenum">
              <a:rPr lang="en-US" smtClean="0"/>
              <a:t>‹#›</a:t>
            </a:fld>
            <a:endParaRPr lang="en-US"/>
          </a:p>
        </p:txBody>
      </p:sp>
    </p:spTree>
    <p:extLst>
      <p:ext uri="{BB962C8B-B14F-4D97-AF65-F5344CB8AC3E}">
        <p14:creationId xmlns:p14="http://schemas.microsoft.com/office/powerpoint/2010/main" val="413883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2816-A436-FF3C-D668-2AE7C6BE16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AF94C8-FF97-D951-D850-B527A2A176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8D677D-2540-D9D5-D6C2-4C7376DCF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0A98E2-C011-0139-AC23-F0B58607F549}"/>
              </a:ext>
            </a:extLst>
          </p:cNvPr>
          <p:cNvSpPr>
            <a:spLocks noGrp="1"/>
          </p:cNvSpPr>
          <p:nvPr>
            <p:ph type="dt" sz="half" idx="10"/>
          </p:nvPr>
        </p:nvSpPr>
        <p:spPr/>
        <p:txBody>
          <a:bodyPr/>
          <a:lstStyle/>
          <a:p>
            <a:fld id="{93CCFC9B-0579-48B0-BC44-A5046C92C8EE}" type="datetimeFigureOut">
              <a:rPr lang="en-US" smtClean="0"/>
              <a:t>4/21/2023</a:t>
            </a:fld>
            <a:endParaRPr lang="en-US"/>
          </a:p>
        </p:txBody>
      </p:sp>
      <p:sp>
        <p:nvSpPr>
          <p:cNvPr id="6" name="Footer Placeholder 5">
            <a:extLst>
              <a:ext uri="{FF2B5EF4-FFF2-40B4-BE49-F238E27FC236}">
                <a16:creationId xmlns:a16="http://schemas.microsoft.com/office/drawing/2014/main" id="{98DD2C82-58F2-69DA-C363-89A97A4790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DC01A-70BE-A7DC-9E43-4793E4E3416E}"/>
              </a:ext>
            </a:extLst>
          </p:cNvPr>
          <p:cNvSpPr>
            <a:spLocks noGrp="1"/>
          </p:cNvSpPr>
          <p:nvPr>
            <p:ph type="sldNum" sz="quarter" idx="12"/>
          </p:nvPr>
        </p:nvSpPr>
        <p:spPr/>
        <p:txBody>
          <a:bodyPr/>
          <a:lstStyle/>
          <a:p>
            <a:fld id="{4BA24FD2-8062-4C28-90D7-0E2A753F67F2}" type="slidenum">
              <a:rPr lang="en-US" smtClean="0"/>
              <a:t>‹#›</a:t>
            </a:fld>
            <a:endParaRPr lang="en-US"/>
          </a:p>
        </p:txBody>
      </p:sp>
    </p:spTree>
    <p:extLst>
      <p:ext uri="{BB962C8B-B14F-4D97-AF65-F5344CB8AC3E}">
        <p14:creationId xmlns:p14="http://schemas.microsoft.com/office/powerpoint/2010/main" val="389933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69BD-F465-A161-93EA-CCD4C88AF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DB803D-2CEB-24B8-B3E0-C9D9E2C004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86B1D4-6483-2B8B-6D52-4657E8FD5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76CA0-7F5F-CDFC-74C6-39D73A1A216D}"/>
              </a:ext>
            </a:extLst>
          </p:cNvPr>
          <p:cNvSpPr>
            <a:spLocks noGrp="1"/>
          </p:cNvSpPr>
          <p:nvPr>
            <p:ph type="dt" sz="half" idx="10"/>
          </p:nvPr>
        </p:nvSpPr>
        <p:spPr/>
        <p:txBody>
          <a:bodyPr/>
          <a:lstStyle/>
          <a:p>
            <a:fld id="{93CCFC9B-0579-48B0-BC44-A5046C92C8EE}" type="datetimeFigureOut">
              <a:rPr lang="en-US" smtClean="0"/>
              <a:t>4/21/2023</a:t>
            </a:fld>
            <a:endParaRPr lang="en-US"/>
          </a:p>
        </p:txBody>
      </p:sp>
      <p:sp>
        <p:nvSpPr>
          <p:cNvPr id="6" name="Footer Placeholder 5">
            <a:extLst>
              <a:ext uri="{FF2B5EF4-FFF2-40B4-BE49-F238E27FC236}">
                <a16:creationId xmlns:a16="http://schemas.microsoft.com/office/drawing/2014/main" id="{8A16CCE7-0BBB-8A0A-B114-6CAAFDA839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836818-E521-E7CE-B38C-3A5F92FDC8BD}"/>
              </a:ext>
            </a:extLst>
          </p:cNvPr>
          <p:cNvSpPr>
            <a:spLocks noGrp="1"/>
          </p:cNvSpPr>
          <p:nvPr>
            <p:ph type="sldNum" sz="quarter" idx="12"/>
          </p:nvPr>
        </p:nvSpPr>
        <p:spPr/>
        <p:txBody>
          <a:bodyPr/>
          <a:lstStyle/>
          <a:p>
            <a:fld id="{4BA24FD2-8062-4C28-90D7-0E2A753F67F2}" type="slidenum">
              <a:rPr lang="en-US" smtClean="0"/>
              <a:t>‹#›</a:t>
            </a:fld>
            <a:endParaRPr lang="en-US"/>
          </a:p>
        </p:txBody>
      </p:sp>
    </p:spTree>
    <p:extLst>
      <p:ext uri="{BB962C8B-B14F-4D97-AF65-F5344CB8AC3E}">
        <p14:creationId xmlns:p14="http://schemas.microsoft.com/office/powerpoint/2010/main" val="2790331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EA376A-DB67-0D85-4E46-3D275A986E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969C8F-9B6B-130D-A990-1ADFA6ED92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81487B-9BC6-83B5-2079-85149C0889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CFC9B-0579-48B0-BC44-A5046C92C8EE}" type="datetimeFigureOut">
              <a:rPr lang="en-US" smtClean="0"/>
              <a:t>4/21/2023</a:t>
            </a:fld>
            <a:endParaRPr lang="en-US"/>
          </a:p>
        </p:txBody>
      </p:sp>
      <p:sp>
        <p:nvSpPr>
          <p:cNvPr id="5" name="Footer Placeholder 4">
            <a:extLst>
              <a:ext uri="{FF2B5EF4-FFF2-40B4-BE49-F238E27FC236}">
                <a16:creationId xmlns:a16="http://schemas.microsoft.com/office/drawing/2014/main" id="{EEF42F17-3C96-0AA9-B49E-8F441AD45B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FA2F1A-EB53-8274-5958-4E31CF5FD1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24FD2-8062-4C28-90D7-0E2A753F67F2}" type="slidenum">
              <a:rPr lang="en-US" smtClean="0"/>
              <a:t>‹#›</a:t>
            </a:fld>
            <a:endParaRPr lang="en-US"/>
          </a:p>
        </p:txBody>
      </p:sp>
    </p:spTree>
    <p:extLst>
      <p:ext uri="{BB962C8B-B14F-4D97-AF65-F5344CB8AC3E}">
        <p14:creationId xmlns:p14="http://schemas.microsoft.com/office/powerpoint/2010/main" val="2184437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casey.org"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mailto:ttupper@addressthehomeless.org" TargetMode="External"/><Relationship Id="rId2" Type="http://schemas.openxmlformats.org/officeDocument/2006/relationships/hyperlink" Target="mailto:alicata@addressthehomeless.org" TargetMode="External"/><Relationship Id="rId1" Type="http://schemas.openxmlformats.org/officeDocument/2006/relationships/slideLayout" Target="../slideLayouts/slideLayout2.xml"/><Relationship Id="rId5" Type="http://schemas.openxmlformats.org/officeDocument/2006/relationships/hyperlink" Target="mailto:mgiuffrida@addressthehomeless.org" TargetMode="External"/><Relationship Id="rId4" Type="http://schemas.openxmlformats.org/officeDocument/2006/relationships/hyperlink" Target="mailto:sgrimaldi@addressthehomeles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files.hudexchange.info/resources/documents/COVID-19-Homeless-System-Response-Engaging-Individuals-with-Lived-Expertise.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00A3D-ADDF-E4E1-04AF-99910D0D0260}"/>
              </a:ext>
            </a:extLst>
          </p:cNvPr>
          <p:cNvSpPr>
            <a:spLocks noGrp="1"/>
          </p:cNvSpPr>
          <p:nvPr>
            <p:ph type="ctrTitle"/>
          </p:nvPr>
        </p:nvSpPr>
        <p:spPr>
          <a:xfrm>
            <a:off x="5297762" y="640080"/>
            <a:ext cx="6251110" cy="3566160"/>
          </a:xfrm>
        </p:spPr>
        <p:txBody>
          <a:bodyPr anchor="b">
            <a:normAutofit/>
          </a:bodyPr>
          <a:lstStyle/>
          <a:p>
            <a:pPr algn="l"/>
            <a:r>
              <a:rPr lang="en-US" sz="5400"/>
              <a:t>Engaging People with Lived Expertise</a:t>
            </a:r>
          </a:p>
        </p:txBody>
      </p:sp>
      <p:sp>
        <p:nvSpPr>
          <p:cNvPr id="3" name="Subtitle 2">
            <a:extLst>
              <a:ext uri="{FF2B5EF4-FFF2-40B4-BE49-F238E27FC236}">
                <a16:creationId xmlns:a16="http://schemas.microsoft.com/office/drawing/2014/main" id="{6E4B2A34-8489-730E-35BF-33B5889253D9}"/>
              </a:ext>
            </a:extLst>
          </p:cNvPr>
          <p:cNvSpPr>
            <a:spLocks noGrp="1"/>
          </p:cNvSpPr>
          <p:nvPr>
            <p:ph type="subTitle" idx="1"/>
          </p:nvPr>
        </p:nvSpPr>
        <p:spPr>
          <a:xfrm>
            <a:off x="5297760" y="4636008"/>
            <a:ext cx="6251111" cy="1572768"/>
          </a:xfrm>
        </p:spPr>
        <p:txBody>
          <a:bodyPr>
            <a:normAutofit/>
          </a:bodyPr>
          <a:lstStyle/>
          <a:p>
            <a:pPr algn="l"/>
            <a:r>
              <a:rPr lang="en-US"/>
              <a:t>Enhancing Feedback Loops and Sharing Power</a:t>
            </a:r>
          </a:p>
        </p:txBody>
      </p:sp>
      <p:pic>
        <p:nvPicPr>
          <p:cNvPr id="17" name="Picture 4" descr="Background pattern&#10;&#10;Description automatically generated">
            <a:extLst>
              <a:ext uri="{FF2B5EF4-FFF2-40B4-BE49-F238E27FC236}">
                <a16:creationId xmlns:a16="http://schemas.microsoft.com/office/drawing/2014/main" id="{48F7D475-5373-1BCD-61F9-D354970CB87C}"/>
              </a:ext>
            </a:extLst>
          </p:cNvPr>
          <p:cNvPicPr>
            <a:picLocks noChangeAspect="1"/>
          </p:cNvPicPr>
          <p:nvPr/>
        </p:nvPicPr>
        <p:blipFill rotWithShape="1">
          <a:blip r:embed="rId2"/>
          <a:srcRect l="25438" r="28891"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10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EB582-9D03-2B2C-8EEE-C79DE1098A37}"/>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100" kern="1200">
                <a:solidFill>
                  <a:schemeClr val="tx1"/>
                </a:solidFill>
                <a:latin typeface="+mj-lt"/>
                <a:ea typeface="+mj-ea"/>
                <a:cs typeface="+mj-cs"/>
              </a:rPr>
              <a:t>Authentic Engagement </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160B9B5-6729-E2C9-C368-82C0BFED1461}"/>
              </a:ext>
            </a:extLst>
          </p:cNvPr>
          <p:cNvPicPr>
            <a:picLocks noGrp="1" noChangeAspect="1"/>
          </p:cNvPicPr>
          <p:nvPr>
            <p:ph idx="1"/>
          </p:nvPr>
        </p:nvPicPr>
        <p:blipFill>
          <a:blip r:embed="rId3"/>
          <a:stretch>
            <a:fillRect/>
          </a:stretch>
        </p:blipFill>
        <p:spPr>
          <a:xfrm>
            <a:off x="4654296" y="1295991"/>
            <a:ext cx="7214616" cy="4238585"/>
          </a:xfrm>
          <a:prstGeom prst="rect">
            <a:avLst/>
          </a:prstGeom>
        </p:spPr>
      </p:pic>
      <p:sp>
        <p:nvSpPr>
          <p:cNvPr id="3" name="TextBox 2">
            <a:extLst>
              <a:ext uri="{FF2B5EF4-FFF2-40B4-BE49-F238E27FC236}">
                <a16:creationId xmlns:a16="http://schemas.microsoft.com/office/drawing/2014/main" id="{6EA57515-7F9D-B3A9-0D57-8A93F825BF58}"/>
              </a:ext>
            </a:extLst>
          </p:cNvPr>
          <p:cNvSpPr txBox="1"/>
          <p:nvPr/>
        </p:nvSpPr>
        <p:spPr>
          <a:xfrm>
            <a:off x="10153650" y="6308209"/>
            <a:ext cx="2038350" cy="369332"/>
          </a:xfrm>
          <a:prstGeom prst="rect">
            <a:avLst/>
          </a:prstGeom>
          <a:noFill/>
        </p:spPr>
        <p:txBody>
          <a:bodyPr wrap="square" rtlCol="0">
            <a:spAutoFit/>
          </a:bodyPr>
          <a:lstStyle/>
          <a:p>
            <a:r>
              <a:rPr lang="en-US">
                <a:hlinkClick r:id="rId4"/>
              </a:rPr>
              <a:t>www.casey.org</a:t>
            </a:r>
            <a:endParaRPr lang="en-US"/>
          </a:p>
        </p:txBody>
      </p:sp>
    </p:spTree>
    <p:extLst>
      <p:ext uri="{BB962C8B-B14F-4D97-AF65-F5344CB8AC3E}">
        <p14:creationId xmlns:p14="http://schemas.microsoft.com/office/powerpoint/2010/main" val="1255208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F8050-AB62-7EA9-A98F-07581C8C18CF}"/>
              </a:ext>
            </a:extLst>
          </p:cNvPr>
          <p:cNvSpPr>
            <a:spLocks noGrp="1"/>
          </p:cNvSpPr>
          <p:nvPr>
            <p:ph type="title"/>
          </p:nvPr>
        </p:nvSpPr>
        <p:spPr>
          <a:xfrm>
            <a:off x="836675" y="318700"/>
            <a:ext cx="10515600" cy="1133499"/>
          </a:xfrm>
        </p:spPr>
        <p:txBody>
          <a:bodyPr>
            <a:normAutofit/>
          </a:bodyPr>
          <a:lstStyle/>
          <a:p>
            <a:pPr algn="ctr"/>
            <a:r>
              <a:rPr lang="en-US" sz="5200"/>
              <a:t>How We Get There</a:t>
            </a:r>
          </a:p>
        </p:txBody>
      </p:sp>
      <p:graphicFrame>
        <p:nvGraphicFramePr>
          <p:cNvPr id="5" name="Content Placeholder 2">
            <a:extLst>
              <a:ext uri="{FF2B5EF4-FFF2-40B4-BE49-F238E27FC236}">
                <a16:creationId xmlns:a16="http://schemas.microsoft.com/office/drawing/2014/main" id="{DE26ADEE-DCCB-3CCB-1FD7-F454B4AB7C38}"/>
              </a:ext>
            </a:extLst>
          </p:cNvPr>
          <p:cNvGraphicFramePr>
            <a:graphicFrameLocks noGrp="1"/>
          </p:cNvGraphicFramePr>
          <p:nvPr>
            <p:ph idx="1"/>
            <p:extLst>
              <p:ext uri="{D42A27DB-BD31-4B8C-83A1-F6EECF244321}">
                <p14:modId xmlns:p14="http://schemas.microsoft.com/office/powerpoint/2010/main" val="2811179414"/>
              </p:ext>
            </p:extLst>
          </p:nvPr>
        </p:nvGraphicFramePr>
        <p:xfrm>
          <a:off x="630790" y="1452199"/>
          <a:ext cx="12051299" cy="4921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5E1EA25-93BD-436E-AC6F-3A097852DBF2}"/>
              </a:ext>
            </a:extLst>
          </p:cNvPr>
          <p:cNvSpPr txBox="1"/>
          <p:nvPr/>
        </p:nvSpPr>
        <p:spPr>
          <a:xfrm>
            <a:off x="3175818" y="5915873"/>
            <a:ext cx="6518788" cy="830997"/>
          </a:xfrm>
          <a:prstGeom prst="rect">
            <a:avLst/>
          </a:prstGeom>
          <a:noFill/>
        </p:spPr>
        <p:txBody>
          <a:bodyPr wrap="square" rtlCol="0">
            <a:spAutoFit/>
          </a:bodyPr>
          <a:lstStyle/>
          <a:p>
            <a:pPr algn="ctr"/>
            <a:r>
              <a:rPr lang="en-US" sz="2400" b="1"/>
              <a:t>What has success looked like in your program?</a:t>
            </a:r>
          </a:p>
          <a:p>
            <a:pPr algn="ctr"/>
            <a:endParaRPr lang="en-US" sz="2400" b="1"/>
          </a:p>
        </p:txBody>
      </p:sp>
    </p:spTree>
    <p:extLst>
      <p:ext uri="{BB962C8B-B14F-4D97-AF65-F5344CB8AC3E}">
        <p14:creationId xmlns:p14="http://schemas.microsoft.com/office/powerpoint/2010/main" val="407911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F79C-5F93-E908-B67F-BAFFCDCC5E91}"/>
              </a:ext>
            </a:extLst>
          </p:cNvPr>
          <p:cNvSpPr>
            <a:spLocks noGrp="1"/>
          </p:cNvSpPr>
          <p:nvPr>
            <p:ph type="title"/>
          </p:nvPr>
        </p:nvSpPr>
        <p:spPr/>
        <p:txBody>
          <a:bodyPr/>
          <a:lstStyle/>
          <a:p>
            <a:r>
              <a:rPr lang="en-US"/>
              <a:t>Progress Towards Authentic Engagement</a:t>
            </a:r>
          </a:p>
        </p:txBody>
      </p:sp>
      <p:pic>
        <p:nvPicPr>
          <p:cNvPr id="5" name="Content Placeholder 4">
            <a:extLst>
              <a:ext uri="{FF2B5EF4-FFF2-40B4-BE49-F238E27FC236}">
                <a16:creationId xmlns:a16="http://schemas.microsoft.com/office/drawing/2014/main" id="{E1F33055-9FD0-DB83-36DB-24851B7EE8A3}"/>
              </a:ext>
            </a:extLst>
          </p:cNvPr>
          <p:cNvPicPr>
            <a:picLocks noGrp="1" noChangeAspect="1"/>
          </p:cNvPicPr>
          <p:nvPr>
            <p:ph idx="1"/>
          </p:nvPr>
        </p:nvPicPr>
        <p:blipFill>
          <a:blip r:embed="rId3"/>
          <a:stretch>
            <a:fillRect/>
          </a:stretch>
        </p:blipFill>
        <p:spPr>
          <a:xfrm>
            <a:off x="838200" y="1965650"/>
            <a:ext cx="10515600" cy="4071288"/>
          </a:xfrm>
        </p:spPr>
      </p:pic>
      <p:sp>
        <p:nvSpPr>
          <p:cNvPr id="6" name="Star: 5 Points 5">
            <a:extLst>
              <a:ext uri="{FF2B5EF4-FFF2-40B4-BE49-F238E27FC236}">
                <a16:creationId xmlns:a16="http://schemas.microsoft.com/office/drawing/2014/main" id="{FDFB16FA-5039-16FC-68B4-55C34860A217}"/>
              </a:ext>
            </a:extLst>
          </p:cNvPr>
          <p:cNvSpPr/>
          <p:nvPr/>
        </p:nvSpPr>
        <p:spPr>
          <a:xfrm>
            <a:off x="7448365" y="2514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58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C4545-57CB-BA46-A099-1C45BF445727}"/>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Importance of Inclusion &amp; Belonging</a:t>
            </a:r>
          </a:p>
        </p:txBody>
      </p:sp>
      <p:grpSp>
        <p:nvGrpSpPr>
          <p:cNvPr id="33" name="Group 3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4" name="Rectangle 3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6B29F2E-89CD-EC85-B745-0447AE053B49}"/>
              </a:ext>
            </a:extLst>
          </p:cNvPr>
          <p:cNvPicPr>
            <a:picLocks noGrp="1" noChangeAspect="1"/>
          </p:cNvPicPr>
          <p:nvPr>
            <p:ph idx="1"/>
          </p:nvPr>
        </p:nvPicPr>
        <p:blipFill rotWithShape="1">
          <a:blip r:embed="rId3"/>
          <a:srcRect t="-1" b="4785"/>
          <a:stretch/>
        </p:blipFill>
        <p:spPr>
          <a:xfrm>
            <a:off x="5918624" y="217527"/>
            <a:ext cx="4546232" cy="6365795"/>
          </a:xfrm>
          <a:prstGeom prst="rect">
            <a:avLst/>
          </a:prstGeom>
        </p:spPr>
      </p:pic>
    </p:spTree>
    <p:extLst>
      <p:ext uri="{BB962C8B-B14F-4D97-AF65-F5344CB8AC3E}">
        <p14:creationId xmlns:p14="http://schemas.microsoft.com/office/powerpoint/2010/main" val="1382801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E511-E530-2E17-324D-E06A76EB8EF3}"/>
              </a:ext>
            </a:extLst>
          </p:cNvPr>
          <p:cNvSpPr>
            <a:spLocks noGrp="1"/>
          </p:cNvSpPr>
          <p:nvPr>
            <p:ph type="title"/>
          </p:nvPr>
        </p:nvSpPr>
        <p:spPr/>
        <p:txBody>
          <a:bodyPr>
            <a:normAutofit/>
          </a:bodyPr>
          <a:lstStyle/>
          <a:p>
            <a:r>
              <a:rPr lang="en-US"/>
              <a:t>Trust and Mutual Respect</a:t>
            </a:r>
          </a:p>
        </p:txBody>
      </p:sp>
      <p:graphicFrame>
        <p:nvGraphicFramePr>
          <p:cNvPr id="5" name="Content Placeholder 2">
            <a:extLst>
              <a:ext uri="{FF2B5EF4-FFF2-40B4-BE49-F238E27FC236}">
                <a16:creationId xmlns:a16="http://schemas.microsoft.com/office/drawing/2014/main" id="{CCE4726B-962B-9F2D-C127-AFA1358BAC18}"/>
              </a:ext>
            </a:extLst>
          </p:cNvPr>
          <p:cNvGraphicFramePr>
            <a:graphicFrameLocks noGrp="1"/>
          </p:cNvGraphicFramePr>
          <p:nvPr>
            <p:ph idx="1"/>
            <p:extLst>
              <p:ext uri="{D42A27DB-BD31-4B8C-83A1-F6EECF244321}">
                <p14:modId xmlns:p14="http://schemas.microsoft.com/office/powerpoint/2010/main" val="26405279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366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9CAD4C-7EA2-4A7E-C252-DB7798815AEB}"/>
              </a:ext>
            </a:extLst>
          </p:cNvPr>
          <p:cNvSpPr>
            <a:spLocks noGrp="1"/>
          </p:cNvSpPr>
          <p:nvPr>
            <p:ph type="title"/>
          </p:nvPr>
        </p:nvSpPr>
        <p:spPr>
          <a:xfrm>
            <a:off x="838201" y="365125"/>
            <a:ext cx="5251316" cy="1807305"/>
          </a:xfrm>
        </p:spPr>
        <p:txBody>
          <a:bodyPr>
            <a:normAutofit/>
          </a:bodyPr>
          <a:lstStyle/>
          <a:p>
            <a:r>
              <a:rPr lang="en-US"/>
              <a:t>Ways to engage: A variety of approaches</a:t>
            </a:r>
          </a:p>
        </p:txBody>
      </p:sp>
      <p:sp>
        <p:nvSpPr>
          <p:cNvPr id="3" name="Content Placeholder 2">
            <a:extLst>
              <a:ext uri="{FF2B5EF4-FFF2-40B4-BE49-F238E27FC236}">
                <a16:creationId xmlns:a16="http://schemas.microsoft.com/office/drawing/2014/main" id="{AA85819D-781B-0585-AE8F-6E19845E8045}"/>
              </a:ext>
            </a:extLst>
          </p:cNvPr>
          <p:cNvSpPr>
            <a:spLocks noGrp="1"/>
          </p:cNvSpPr>
          <p:nvPr>
            <p:ph idx="1"/>
          </p:nvPr>
        </p:nvSpPr>
        <p:spPr>
          <a:xfrm>
            <a:off x="838200" y="2333297"/>
            <a:ext cx="4619621" cy="3843666"/>
          </a:xfrm>
        </p:spPr>
        <p:txBody>
          <a:bodyPr>
            <a:normAutofit lnSpcReduction="10000"/>
          </a:bodyPr>
          <a:lstStyle/>
          <a:p>
            <a:r>
              <a:rPr lang="en-US"/>
              <a:t>Listening sessions</a:t>
            </a:r>
          </a:p>
          <a:p>
            <a:r>
              <a:rPr lang="en-US"/>
              <a:t>Advisor or membership role on Community Action Board</a:t>
            </a:r>
          </a:p>
          <a:p>
            <a:r>
              <a:rPr lang="en-US"/>
              <a:t>Lived experience advisory and/or working groups</a:t>
            </a:r>
          </a:p>
          <a:p>
            <a:r>
              <a:rPr lang="en-US"/>
              <a:t>Invitations and outreach to be a member of CoC Board </a:t>
            </a:r>
          </a:p>
          <a:p>
            <a:r>
              <a:rPr lang="en-US"/>
              <a:t>Hiring at all levels (not just direct care!)</a:t>
            </a:r>
          </a:p>
          <a:p>
            <a:endParaRPr lang="en-US"/>
          </a:p>
        </p:txBody>
      </p:sp>
      <p:pic>
        <p:nvPicPr>
          <p:cNvPr id="5" name="Picture 4" descr="A group of multi coloured wooden stick figures">
            <a:extLst>
              <a:ext uri="{FF2B5EF4-FFF2-40B4-BE49-F238E27FC236}">
                <a16:creationId xmlns:a16="http://schemas.microsoft.com/office/drawing/2014/main" id="{05D5D156-7CFA-6E61-606A-BB0221BF7689}"/>
              </a:ext>
            </a:extLst>
          </p:cNvPr>
          <p:cNvPicPr>
            <a:picLocks noChangeAspect="1"/>
          </p:cNvPicPr>
          <p:nvPr/>
        </p:nvPicPr>
        <p:blipFill rotWithShape="1">
          <a:blip r:embed="rId3"/>
          <a:srcRect l="12829" r="2696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80223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65A2-F22A-C692-6BA8-76D8172FB82F}"/>
              </a:ext>
            </a:extLst>
          </p:cNvPr>
          <p:cNvSpPr>
            <a:spLocks noGrp="1"/>
          </p:cNvSpPr>
          <p:nvPr>
            <p:ph type="title"/>
          </p:nvPr>
        </p:nvSpPr>
        <p:spPr/>
        <p:txBody>
          <a:bodyPr/>
          <a:lstStyle/>
          <a:p>
            <a:r>
              <a:rPr lang="en-US"/>
              <a:t>Racial Justice &amp; Equity</a:t>
            </a:r>
          </a:p>
        </p:txBody>
      </p:sp>
      <p:sp>
        <p:nvSpPr>
          <p:cNvPr id="3" name="Content Placeholder 2">
            <a:extLst>
              <a:ext uri="{FF2B5EF4-FFF2-40B4-BE49-F238E27FC236}">
                <a16:creationId xmlns:a16="http://schemas.microsoft.com/office/drawing/2014/main" id="{D12F55CE-156D-432F-0D9C-1C3C3FF1108A}"/>
              </a:ext>
            </a:extLst>
          </p:cNvPr>
          <p:cNvSpPr>
            <a:spLocks noGrp="1"/>
          </p:cNvSpPr>
          <p:nvPr>
            <p:ph sz="half" idx="1"/>
          </p:nvPr>
        </p:nvSpPr>
        <p:spPr/>
        <p:txBody>
          <a:bodyPr>
            <a:normAutofit fontScale="92500" lnSpcReduction="20000"/>
          </a:bodyPr>
          <a:lstStyle/>
          <a:p>
            <a:r>
              <a:rPr lang="en-US"/>
              <a:t>Lead with race equity and social justice</a:t>
            </a:r>
          </a:p>
          <a:p>
            <a:r>
              <a:rPr lang="en-US"/>
              <a:t>Develop specific equity core beliefs and goals </a:t>
            </a:r>
          </a:p>
          <a:p>
            <a:r>
              <a:rPr lang="en-US"/>
              <a:t>Ensure accountability to uphold these values</a:t>
            </a:r>
          </a:p>
          <a:p>
            <a:r>
              <a:rPr lang="en-US"/>
              <a:t>Understand who is accessing your system and make sure that those groups are fully represented in decision-making</a:t>
            </a:r>
          </a:p>
          <a:p>
            <a:r>
              <a:rPr lang="en-US"/>
              <a:t>Be willing to give up control and get uncomfortable </a:t>
            </a:r>
          </a:p>
          <a:p>
            <a:endParaRPr lang="en-US"/>
          </a:p>
          <a:p>
            <a:endParaRPr lang="en-US"/>
          </a:p>
          <a:p>
            <a:endParaRPr lang="en-US"/>
          </a:p>
        </p:txBody>
      </p:sp>
      <p:sp>
        <p:nvSpPr>
          <p:cNvPr id="4" name="Content Placeholder 3">
            <a:extLst>
              <a:ext uri="{FF2B5EF4-FFF2-40B4-BE49-F238E27FC236}">
                <a16:creationId xmlns:a16="http://schemas.microsoft.com/office/drawing/2014/main" id="{090480E4-DFF0-5DE7-8099-62D7E54B4C89}"/>
              </a:ext>
            </a:extLst>
          </p:cNvPr>
          <p:cNvSpPr>
            <a:spLocks noGrp="1"/>
          </p:cNvSpPr>
          <p:nvPr>
            <p:ph sz="half" idx="2"/>
          </p:nvPr>
        </p:nvSpPr>
        <p:spPr/>
        <p:txBody>
          <a:bodyPr>
            <a:normAutofit fontScale="92500" lnSpcReduction="20000"/>
          </a:bodyPr>
          <a:lstStyle/>
          <a:p>
            <a:pPr marL="0" indent="0">
              <a:buNone/>
            </a:pPr>
            <a:r>
              <a:rPr lang="en-US"/>
              <a:t>Recent Initiatives</a:t>
            </a:r>
          </a:p>
          <a:p>
            <a:r>
              <a:rPr lang="en-US"/>
              <a:t>Diversity Equity &amp; Inclusion training series</a:t>
            </a:r>
          </a:p>
          <a:p>
            <a:r>
              <a:rPr lang="en-US"/>
              <a:t>Restructure of the governance board</a:t>
            </a:r>
          </a:p>
        </p:txBody>
      </p:sp>
    </p:spTree>
    <p:extLst>
      <p:ext uri="{BB962C8B-B14F-4D97-AF65-F5344CB8AC3E}">
        <p14:creationId xmlns:p14="http://schemas.microsoft.com/office/powerpoint/2010/main" val="247049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9B5EA-7231-9F60-36D2-20D7DD1B533B}"/>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Going outside your existing network</a:t>
            </a:r>
          </a:p>
        </p:txBody>
      </p:sp>
      <p:sp>
        <p:nvSpPr>
          <p:cNvPr id="3" name="Content Placeholder 2">
            <a:extLst>
              <a:ext uri="{FF2B5EF4-FFF2-40B4-BE49-F238E27FC236}">
                <a16:creationId xmlns:a16="http://schemas.microsoft.com/office/drawing/2014/main" id="{7D3813FE-1E1B-44F2-18B8-2EE6ED5CBB56}"/>
              </a:ext>
            </a:extLst>
          </p:cNvPr>
          <p:cNvSpPr>
            <a:spLocks noGrp="1"/>
          </p:cNvSpPr>
          <p:nvPr>
            <p:ph type="body" idx="1"/>
          </p:nvPr>
        </p:nvSpPr>
        <p:spPr>
          <a:xfrm>
            <a:off x="890339" y="4636008"/>
            <a:ext cx="3734014" cy="1572768"/>
          </a:xfrm>
        </p:spPr>
        <p:txBody>
          <a:bodyPr vert="horz" lIns="91440" tIns="45720" rIns="91440" bIns="45720" rtlCol="0">
            <a:normAutofit/>
          </a:bodyPr>
          <a:lstStyle/>
          <a:p>
            <a:r>
              <a:rPr lang="en-US">
                <a:solidFill>
                  <a:schemeClr val="tx1"/>
                </a:solidFill>
              </a:rPr>
              <a:t>Example from recruitment onto LICH team </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p shot of a representation of networks with stick figures.">
            <a:extLst>
              <a:ext uri="{FF2B5EF4-FFF2-40B4-BE49-F238E27FC236}">
                <a16:creationId xmlns:a16="http://schemas.microsoft.com/office/drawing/2014/main" id="{253DF950-89EF-BF25-2E36-A9FBA8EE9B57}"/>
              </a:ext>
            </a:extLst>
          </p:cNvPr>
          <p:cNvPicPr>
            <a:picLocks noChangeAspect="1"/>
          </p:cNvPicPr>
          <p:nvPr/>
        </p:nvPicPr>
        <p:blipFill rotWithShape="1">
          <a:blip r:embed="rId3"/>
          <a:srcRect l="28566" r="473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04937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589F-9F3F-275E-F1CE-1BDC5EF1869C}"/>
              </a:ext>
            </a:extLst>
          </p:cNvPr>
          <p:cNvSpPr>
            <a:spLocks noGrp="1"/>
          </p:cNvSpPr>
          <p:nvPr>
            <p:ph type="title"/>
          </p:nvPr>
        </p:nvSpPr>
        <p:spPr/>
        <p:txBody>
          <a:bodyPr/>
          <a:lstStyle/>
          <a:p>
            <a:r>
              <a:rPr lang="en-US"/>
              <a:t>Accommodations &amp; Access</a:t>
            </a:r>
          </a:p>
        </p:txBody>
      </p:sp>
      <p:sp>
        <p:nvSpPr>
          <p:cNvPr id="3" name="Content Placeholder 2">
            <a:extLst>
              <a:ext uri="{FF2B5EF4-FFF2-40B4-BE49-F238E27FC236}">
                <a16:creationId xmlns:a16="http://schemas.microsoft.com/office/drawing/2014/main" id="{B687648E-773F-D37F-8336-8F9D12EBEEB5}"/>
              </a:ext>
            </a:extLst>
          </p:cNvPr>
          <p:cNvSpPr>
            <a:spLocks noGrp="1"/>
          </p:cNvSpPr>
          <p:nvPr>
            <p:ph idx="1"/>
          </p:nvPr>
        </p:nvSpPr>
        <p:spPr/>
        <p:txBody>
          <a:bodyPr/>
          <a:lstStyle/>
          <a:p>
            <a:r>
              <a:rPr lang="en-US"/>
              <a:t>Emphasize and value lived experience</a:t>
            </a:r>
          </a:p>
          <a:p>
            <a:r>
              <a:rPr lang="en-US"/>
              <a:t>Modify job descriptions &amp; requirements</a:t>
            </a:r>
          </a:p>
          <a:p>
            <a:r>
              <a:rPr lang="en-US"/>
              <a:t>Acknowledge trauma past &amp; present</a:t>
            </a:r>
          </a:p>
          <a:p>
            <a:r>
              <a:rPr lang="en-US"/>
              <a:t>Onboarding &amp; job support</a:t>
            </a:r>
          </a:p>
          <a:p>
            <a:r>
              <a:rPr lang="en-US"/>
              <a:t>Provide flexibility in the way things are done</a:t>
            </a:r>
          </a:p>
          <a:p>
            <a:r>
              <a:rPr lang="en-US"/>
              <a:t>Consider pay rates &amp; opportunities for professional development</a:t>
            </a:r>
          </a:p>
          <a:p>
            <a:pPr lvl="1"/>
            <a:r>
              <a:rPr lang="en-US"/>
              <a:t>Peer certification can help qualify for hire pay rates while providing coping skills to prevent re-</a:t>
            </a:r>
            <a:r>
              <a:rPr lang="en-US" err="1"/>
              <a:t>traumitization</a:t>
            </a:r>
            <a:endParaRPr lang="en-US"/>
          </a:p>
        </p:txBody>
      </p:sp>
    </p:spTree>
    <p:extLst>
      <p:ext uri="{BB962C8B-B14F-4D97-AF65-F5344CB8AC3E}">
        <p14:creationId xmlns:p14="http://schemas.microsoft.com/office/powerpoint/2010/main" val="3523415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B5CFC-91DF-2AEA-92C4-310FDA804487}"/>
              </a:ext>
            </a:extLst>
          </p:cNvPr>
          <p:cNvSpPr>
            <a:spLocks noGrp="1"/>
          </p:cNvSpPr>
          <p:nvPr>
            <p:ph type="title"/>
          </p:nvPr>
        </p:nvSpPr>
        <p:spPr/>
        <p:txBody>
          <a:bodyPr/>
          <a:lstStyle/>
          <a:p>
            <a:r>
              <a:rPr lang="en-US"/>
              <a:t>Resources &amp; Compensation</a:t>
            </a:r>
          </a:p>
        </p:txBody>
      </p:sp>
      <p:sp>
        <p:nvSpPr>
          <p:cNvPr id="3" name="Content Placeholder 2">
            <a:extLst>
              <a:ext uri="{FF2B5EF4-FFF2-40B4-BE49-F238E27FC236}">
                <a16:creationId xmlns:a16="http://schemas.microsoft.com/office/drawing/2014/main" id="{4D808139-12E1-19EE-7887-EF906838FBCA}"/>
              </a:ext>
            </a:extLst>
          </p:cNvPr>
          <p:cNvSpPr>
            <a:spLocks noGrp="1"/>
          </p:cNvSpPr>
          <p:nvPr>
            <p:ph idx="1"/>
          </p:nvPr>
        </p:nvSpPr>
        <p:spPr/>
        <p:txBody>
          <a:bodyPr/>
          <a:lstStyle/>
          <a:p>
            <a:r>
              <a:rPr lang="en-US"/>
              <a:t>Devote the necessary resources to make the programming successful</a:t>
            </a:r>
          </a:p>
          <a:p>
            <a:pPr lvl="1"/>
            <a:r>
              <a:rPr lang="en-US"/>
              <a:t>Budget</a:t>
            </a:r>
          </a:p>
          <a:p>
            <a:pPr lvl="1"/>
            <a:r>
              <a:rPr lang="en-US"/>
              <a:t>Staff</a:t>
            </a:r>
          </a:p>
          <a:p>
            <a:pPr lvl="1"/>
            <a:r>
              <a:rPr lang="en-US"/>
              <a:t>Time</a:t>
            </a:r>
          </a:p>
          <a:p>
            <a:pPr lvl="1"/>
            <a:r>
              <a:rPr lang="en-US"/>
              <a:t>Space</a:t>
            </a:r>
          </a:p>
          <a:p>
            <a:r>
              <a:rPr lang="en-US"/>
              <a:t>Compensate people for their time &amp; expertise at fair rate </a:t>
            </a:r>
          </a:p>
          <a:p>
            <a:pPr lvl="1"/>
            <a:r>
              <a:rPr lang="en-US"/>
              <a:t>Comparable to other employees</a:t>
            </a:r>
          </a:p>
          <a:p>
            <a:r>
              <a:rPr lang="en-US"/>
              <a:t>Consider method of providing compensation</a:t>
            </a:r>
          </a:p>
          <a:p>
            <a:pPr marL="457200" lvl="1" indent="0">
              <a:buNone/>
            </a:pPr>
            <a:endParaRPr lang="en-US"/>
          </a:p>
        </p:txBody>
      </p:sp>
    </p:spTree>
    <p:extLst>
      <p:ext uri="{BB962C8B-B14F-4D97-AF65-F5344CB8AC3E}">
        <p14:creationId xmlns:p14="http://schemas.microsoft.com/office/powerpoint/2010/main" val="337487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00FB-66DF-329D-DE3C-207DF435087E}"/>
              </a:ext>
            </a:extLst>
          </p:cNvPr>
          <p:cNvSpPr>
            <a:spLocks noGrp="1"/>
          </p:cNvSpPr>
          <p:nvPr>
            <p:ph type="title"/>
          </p:nvPr>
        </p:nvSpPr>
        <p:spPr/>
        <p:txBody>
          <a:bodyPr/>
          <a:lstStyle/>
          <a:p>
            <a:r>
              <a:rPr lang="en-US"/>
              <a:t>Presenters</a:t>
            </a:r>
          </a:p>
        </p:txBody>
      </p:sp>
      <p:graphicFrame>
        <p:nvGraphicFramePr>
          <p:cNvPr id="4" name="Content Placeholder 3">
            <a:extLst>
              <a:ext uri="{FF2B5EF4-FFF2-40B4-BE49-F238E27FC236}">
                <a16:creationId xmlns:a16="http://schemas.microsoft.com/office/drawing/2014/main" id="{FF84DB73-6B0D-EB46-9089-0293B25E286E}"/>
              </a:ext>
            </a:extLst>
          </p:cNvPr>
          <p:cNvGraphicFramePr>
            <a:graphicFrameLocks noGrp="1"/>
          </p:cNvGraphicFramePr>
          <p:nvPr>
            <p:ph idx="1"/>
            <p:extLst>
              <p:ext uri="{D42A27DB-BD31-4B8C-83A1-F6EECF244321}">
                <p14:modId xmlns:p14="http://schemas.microsoft.com/office/powerpoint/2010/main" val="3368576611"/>
              </p:ext>
            </p:extLst>
          </p:nvPr>
        </p:nvGraphicFramePr>
        <p:xfrm>
          <a:off x="2106562" y="365125"/>
          <a:ext cx="11737258" cy="6353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6982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89D43B-55F3-5AFD-6FD9-67C7AB8DAC9B}"/>
              </a:ext>
            </a:extLst>
          </p:cNvPr>
          <p:cNvSpPr>
            <a:spLocks noGrp="1"/>
          </p:cNvSpPr>
          <p:nvPr>
            <p:ph type="title"/>
          </p:nvPr>
        </p:nvSpPr>
        <p:spPr>
          <a:xfrm>
            <a:off x="838200" y="365125"/>
            <a:ext cx="10515600" cy="1325563"/>
          </a:xfrm>
        </p:spPr>
        <p:txBody>
          <a:bodyPr>
            <a:normAutofit/>
          </a:bodyPr>
          <a:lstStyle/>
          <a:p>
            <a:r>
              <a:rPr lang="en-US" sz="5400"/>
              <a:t>Common missteps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CD7EC2-FFC5-275F-054A-B2F1797D3AEB}"/>
              </a:ext>
            </a:extLst>
          </p:cNvPr>
          <p:cNvSpPr>
            <a:spLocks noGrp="1"/>
          </p:cNvSpPr>
          <p:nvPr>
            <p:ph idx="1"/>
          </p:nvPr>
        </p:nvSpPr>
        <p:spPr>
          <a:xfrm>
            <a:off x="838200" y="1929384"/>
            <a:ext cx="10515600" cy="4251960"/>
          </a:xfrm>
        </p:spPr>
        <p:txBody>
          <a:bodyPr>
            <a:normAutofit/>
          </a:bodyPr>
          <a:lstStyle/>
          <a:p>
            <a:r>
              <a:rPr lang="en-US" sz="2200"/>
              <a:t>Tokenization</a:t>
            </a:r>
          </a:p>
          <a:p>
            <a:r>
              <a:rPr lang="en-US" sz="2200"/>
              <a:t>One-off collaborations such as surveys or focus groups</a:t>
            </a:r>
          </a:p>
          <a:p>
            <a:r>
              <a:rPr lang="en-US" sz="2200"/>
              <a:t>Lack of transparency </a:t>
            </a:r>
          </a:p>
          <a:p>
            <a:r>
              <a:rPr lang="en-US" sz="2200"/>
              <a:t>Lack of knowledge sharing</a:t>
            </a:r>
          </a:p>
          <a:p>
            <a:r>
              <a:rPr lang="en-US" sz="2200"/>
              <a:t>No real power to make changes / Feedback never acted upon</a:t>
            </a:r>
          </a:p>
          <a:p>
            <a:r>
              <a:rPr lang="en-US" sz="2200"/>
              <a:t>Speed over meaningful engagement</a:t>
            </a:r>
          </a:p>
          <a:p>
            <a:r>
              <a:rPr lang="en-US" sz="2200"/>
              <a:t>Not enough support to ensure participation</a:t>
            </a:r>
          </a:p>
          <a:p>
            <a:r>
              <a:rPr lang="en-US" sz="2200"/>
              <a:t>Inaccessible meeting spaces and/or times</a:t>
            </a:r>
          </a:p>
          <a:p>
            <a:r>
              <a:rPr lang="en-US" sz="2200"/>
              <a:t>Only recruiting for direct care staff, no involvement in leadership or decision making</a:t>
            </a:r>
          </a:p>
        </p:txBody>
      </p:sp>
    </p:spTree>
    <p:extLst>
      <p:ext uri="{BB962C8B-B14F-4D97-AF65-F5344CB8AC3E}">
        <p14:creationId xmlns:p14="http://schemas.microsoft.com/office/powerpoint/2010/main" val="1501231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F12248-8E1B-BC69-9FD3-8A8E433154A5}"/>
              </a:ext>
            </a:extLst>
          </p:cNvPr>
          <p:cNvSpPr>
            <a:spLocks noGrp="1"/>
          </p:cNvSpPr>
          <p:nvPr>
            <p:ph type="title"/>
          </p:nvPr>
        </p:nvSpPr>
        <p:spPr>
          <a:xfrm>
            <a:off x="635000" y="640823"/>
            <a:ext cx="3418659" cy="5583148"/>
          </a:xfrm>
        </p:spPr>
        <p:txBody>
          <a:bodyPr anchor="ctr">
            <a:normAutofit/>
          </a:bodyPr>
          <a:lstStyle/>
          <a:p>
            <a:r>
              <a:rPr lang="en-US" sz="5400"/>
              <a:t>NY-603 CoC Lived Experience Advisory: Principles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11D24BA-A4E7-ECB1-E084-6910E86F3211}"/>
              </a:ext>
            </a:extLst>
          </p:cNvPr>
          <p:cNvGraphicFramePr>
            <a:graphicFrameLocks noGrp="1"/>
          </p:cNvGraphicFramePr>
          <p:nvPr>
            <p:ph idx="1"/>
            <p:extLst>
              <p:ext uri="{D42A27DB-BD31-4B8C-83A1-F6EECF244321}">
                <p14:modId xmlns:p14="http://schemas.microsoft.com/office/powerpoint/2010/main" val="376893132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9561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313C1B8-21C1-DAA9-39A9-84D4A2FAC9B9}"/>
              </a:ext>
            </a:extLst>
          </p:cNvPr>
          <p:cNvSpPr>
            <a:spLocks noGrp="1"/>
          </p:cNvSpPr>
          <p:nvPr>
            <p:ph type="title"/>
          </p:nvPr>
        </p:nvSpPr>
        <p:spPr>
          <a:xfrm>
            <a:off x="1143000" y="990599"/>
            <a:ext cx="9906000" cy="685800"/>
          </a:xfrm>
        </p:spPr>
        <p:txBody>
          <a:bodyPr anchor="t">
            <a:normAutofit/>
          </a:bodyPr>
          <a:lstStyle/>
          <a:p>
            <a:r>
              <a:rPr lang="en-US" sz="4000"/>
              <a:t>CoC Lived Experience Advisory Successes</a:t>
            </a:r>
          </a:p>
        </p:txBody>
      </p:sp>
      <p:graphicFrame>
        <p:nvGraphicFramePr>
          <p:cNvPr id="5" name="Content Placeholder 2">
            <a:extLst>
              <a:ext uri="{FF2B5EF4-FFF2-40B4-BE49-F238E27FC236}">
                <a16:creationId xmlns:a16="http://schemas.microsoft.com/office/drawing/2014/main" id="{2CBBA0AE-05EC-B2E6-0C02-94D83C765BCF}"/>
              </a:ext>
            </a:extLst>
          </p:cNvPr>
          <p:cNvGraphicFramePr>
            <a:graphicFrameLocks noGrp="1"/>
          </p:cNvGraphicFramePr>
          <p:nvPr>
            <p:ph idx="1"/>
            <p:extLst>
              <p:ext uri="{D42A27DB-BD31-4B8C-83A1-F6EECF244321}">
                <p14:modId xmlns:p14="http://schemas.microsoft.com/office/powerpoint/2010/main" val="3854149363"/>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2156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2586-47CC-A797-985B-2CFED98BBA11}"/>
              </a:ext>
            </a:extLst>
          </p:cNvPr>
          <p:cNvSpPr>
            <a:spLocks noGrp="1"/>
          </p:cNvSpPr>
          <p:nvPr>
            <p:ph type="title"/>
          </p:nvPr>
        </p:nvSpPr>
        <p:spPr/>
        <p:txBody>
          <a:bodyPr>
            <a:normAutofit/>
          </a:bodyPr>
          <a:lstStyle/>
          <a:p>
            <a:r>
              <a:rPr lang="en-US" sz="4000"/>
              <a:t>Meaningful Engagement for Community Planning</a:t>
            </a:r>
          </a:p>
        </p:txBody>
      </p:sp>
      <p:graphicFrame>
        <p:nvGraphicFramePr>
          <p:cNvPr id="6" name="Content Placeholder 2">
            <a:extLst>
              <a:ext uri="{FF2B5EF4-FFF2-40B4-BE49-F238E27FC236}">
                <a16:creationId xmlns:a16="http://schemas.microsoft.com/office/drawing/2014/main" id="{D7DCD6F4-D5E6-C9F7-7480-E0F38919BC86}"/>
              </a:ext>
            </a:extLst>
          </p:cNvPr>
          <p:cNvGraphicFramePr>
            <a:graphicFrameLocks noGrp="1"/>
          </p:cNvGraphicFramePr>
          <p:nvPr>
            <p:ph sz="half" idx="1"/>
            <p:extLst>
              <p:ext uri="{D42A27DB-BD31-4B8C-83A1-F6EECF244321}">
                <p14:modId xmlns:p14="http://schemas.microsoft.com/office/powerpoint/2010/main" val="3703250763"/>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a16="http://schemas.microsoft.com/office/drawing/2014/main" id="{E2D8BA2D-C68C-2CDF-7B84-5748E13AB335}"/>
              </a:ext>
            </a:extLst>
          </p:cNvPr>
          <p:cNvGraphicFramePr>
            <a:graphicFrameLocks noGrp="1"/>
          </p:cNvGraphicFramePr>
          <p:nvPr>
            <p:ph sz="half" idx="2"/>
            <p:extLst>
              <p:ext uri="{D42A27DB-BD31-4B8C-83A1-F6EECF244321}">
                <p14:modId xmlns:p14="http://schemas.microsoft.com/office/powerpoint/2010/main" val="2430407835"/>
              </p:ext>
            </p:extLst>
          </p:nvPr>
        </p:nvGraphicFramePr>
        <p:xfrm>
          <a:off x="6526160" y="1343843"/>
          <a:ext cx="5181600" cy="44965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54151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A51B-70E0-9FDC-93E1-EE6CA9F2D812}"/>
              </a:ext>
            </a:extLst>
          </p:cNvPr>
          <p:cNvSpPr>
            <a:spLocks noGrp="1"/>
          </p:cNvSpPr>
          <p:nvPr>
            <p:ph type="title"/>
          </p:nvPr>
        </p:nvSpPr>
        <p:spPr/>
        <p:txBody>
          <a:bodyPr/>
          <a:lstStyle/>
          <a:p>
            <a:r>
              <a:rPr lang="en-US"/>
              <a:t>HUD and local priorities for engaging people with lived experience</a:t>
            </a:r>
          </a:p>
        </p:txBody>
      </p:sp>
      <p:sp>
        <p:nvSpPr>
          <p:cNvPr id="3" name="Text Placeholder 2">
            <a:extLst>
              <a:ext uri="{FF2B5EF4-FFF2-40B4-BE49-F238E27FC236}">
                <a16:creationId xmlns:a16="http://schemas.microsoft.com/office/drawing/2014/main" id="{9E4C3360-E91D-7B63-F53E-D8360035D69D}"/>
              </a:ext>
            </a:extLst>
          </p:cNvPr>
          <p:cNvSpPr>
            <a:spLocks noGrp="1"/>
          </p:cNvSpPr>
          <p:nvPr>
            <p:ph type="body" idx="1"/>
          </p:nvPr>
        </p:nvSpPr>
        <p:spPr/>
        <p:txBody>
          <a:bodyPr/>
          <a:lstStyle/>
          <a:p>
            <a:r>
              <a:rPr lang="en-US"/>
              <a:t>HUD Considerations	</a:t>
            </a:r>
          </a:p>
        </p:txBody>
      </p:sp>
      <p:sp>
        <p:nvSpPr>
          <p:cNvPr id="4" name="Content Placeholder 3">
            <a:extLst>
              <a:ext uri="{FF2B5EF4-FFF2-40B4-BE49-F238E27FC236}">
                <a16:creationId xmlns:a16="http://schemas.microsoft.com/office/drawing/2014/main" id="{F07E6139-9B69-3CBF-8578-D3041FF5E6D7}"/>
              </a:ext>
            </a:extLst>
          </p:cNvPr>
          <p:cNvSpPr>
            <a:spLocks noGrp="1"/>
          </p:cNvSpPr>
          <p:nvPr>
            <p:ph sz="half" idx="2"/>
          </p:nvPr>
        </p:nvSpPr>
        <p:spPr/>
        <p:txBody>
          <a:bodyPr/>
          <a:lstStyle/>
          <a:p>
            <a:r>
              <a:rPr lang="en-US"/>
              <a:t>Active CoC participation </a:t>
            </a:r>
          </a:p>
          <a:p>
            <a:r>
              <a:rPr lang="en-US"/>
              <a:t>Professional development &amp; employment opportunities</a:t>
            </a:r>
          </a:p>
          <a:p>
            <a:r>
              <a:rPr lang="en-US"/>
              <a:t>Routinely gathering feedback and addressing challenges</a:t>
            </a:r>
          </a:p>
        </p:txBody>
      </p:sp>
      <p:sp>
        <p:nvSpPr>
          <p:cNvPr id="5" name="Text Placeholder 4">
            <a:extLst>
              <a:ext uri="{FF2B5EF4-FFF2-40B4-BE49-F238E27FC236}">
                <a16:creationId xmlns:a16="http://schemas.microsoft.com/office/drawing/2014/main" id="{B6EC27F2-2545-317A-F98F-2595CAE36D00}"/>
              </a:ext>
            </a:extLst>
          </p:cNvPr>
          <p:cNvSpPr>
            <a:spLocks noGrp="1"/>
          </p:cNvSpPr>
          <p:nvPr>
            <p:ph type="body" sz="quarter" idx="3"/>
          </p:nvPr>
        </p:nvSpPr>
        <p:spPr/>
        <p:txBody>
          <a:bodyPr/>
          <a:lstStyle/>
          <a:p>
            <a:r>
              <a:rPr lang="en-US"/>
              <a:t>2022 Ranking Criteria</a:t>
            </a:r>
          </a:p>
        </p:txBody>
      </p:sp>
      <p:sp>
        <p:nvSpPr>
          <p:cNvPr id="6" name="Content Placeholder 5">
            <a:extLst>
              <a:ext uri="{FF2B5EF4-FFF2-40B4-BE49-F238E27FC236}">
                <a16:creationId xmlns:a16="http://schemas.microsoft.com/office/drawing/2014/main" id="{F5E3B587-D068-0496-E6F4-38E20A38ED71}"/>
              </a:ext>
            </a:extLst>
          </p:cNvPr>
          <p:cNvSpPr>
            <a:spLocks noGrp="1"/>
          </p:cNvSpPr>
          <p:nvPr>
            <p:ph sz="quarter" idx="4"/>
          </p:nvPr>
        </p:nvSpPr>
        <p:spPr/>
        <p:txBody>
          <a:bodyPr/>
          <a:lstStyle/>
          <a:p>
            <a:r>
              <a:rPr lang="en-US"/>
              <a:t>Involvement on staff / recruitment strategy</a:t>
            </a:r>
          </a:p>
          <a:p>
            <a:r>
              <a:rPr lang="en-US"/>
              <a:t>Involvement in program design</a:t>
            </a:r>
          </a:p>
          <a:p>
            <a:r>
              <a:rPr lang="en-US"/>
              <a:t>Involvement in program feedback</a:t>
            </a:r>
          </a:p>
          <a:p>
            <a:r>
              <a:rPr lang="en-US"/>
              <a:t>Involvement in staff training </a:t>
            </a:r>
          </a:p>
          <a:p>
            <a:endParaRPr lang="en-US"/>
          </a:p>
        </p:txBody>
      </p:sp>
    </p:spTree>
    <p:extLst>
      <p:ext uri="{BB962C8B-B14F-4D97-AF65-F5344CB8AC3E}">
        <p14:creationId xmlns:p14="http://schemas.microsoft.com/office/powerpoint/2010/main" val="983142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ABF-3C5D-BB32-E543-CD6AE99D5006}"/>
              </a:ext>
            </a:extLst>
          </p:cNvPr>
          <p:cNvSpPr>
            <a:spLocks noGrp="1"/>
          </p:cNvSpPr>
          <p:nvPr>
            <p:ph type="title"/>
          </p:nvPr>
        </p:nvSpPr>
        <p:spPr/>
        <p:txBody>
          <a:bodyPr/>
          <a:lstStyle/>
          <a:p>
            <a:r>
              <a:rPr lang="en-US"/>
              <a:t>How to follow up with us</a:t>
            </a:r>
          </a:p>
        </p:txBody>
      </p:sp>
      <p:sp>
        <p:nvSpPr>
          <p:cNvPr id="3" name="Content Placeholder 2">
            <a:extLst>
              <a:ext uri="{FF2B5EF4-FFF2-40B4-BE49-F238E27FC236}">
                <a16:creationId xmlns:a16="http://schemas.microsoft.com/office/drawing/2014/main" id="{1CEE5C59-A085-2DA9-70C1-3F286E221884}"/>
              </a:ext>
            </a:extLst>
          </p:cNvPr>
          <p:cNvSpPr>
            <a:spLocks noGrp="1"/>
          </p:cNvSpPr>
          <p:nvPr>
            <p:ph idx="1"/>
          </p:nvPr>
        </p:nvSpPr>
        <p:spPr/>
        <p:txBody>
          <a:bodyPr/>
          <a:lstStyle/>
          <a:p>
            <a:pPr marL="0" indent="0" algn="ctr">
              <a:buNone/>
            </a:pPr>
            <a:r>
              <a:rPr lang="en-US"/>
              <a:t>Al Licata: </a:t>
            </a:r>
            <a:r>
              <a:rPr lang="en-US">
                <a:hlinkClick r:id="rId2"/>
              </a:rPr>
              <a:t>alicata@addressthehomeless.org</a:t>
            </a:r>
            <a:endParaRPr lang="en-US"/>
          </a:p>
          <a:p>
            <a:pPr marL="0" indent="0" algn="ctr">
              <a:buNone/>
            </a:pPr>
            <a:endParaRPr lang="en-US"/>
          </a:p>
          <a:p>
            <a:pPr marL="0" indent="0" algn="ctr">
              <a:buNone/>
            </a:pPr>
            <a:r>
              <a:rPr lang="en-US"/>
              <a:t>Terri Tupper: </a:t>
            </a:r>
            <a:r>
              <a:rPr lang="en-US">
                <a:hlinkClick r:id="rId3"/>
              </a:rPr>
              <a:t>ttupper@addressthehomeless.org</a:t>
            </a:r>
            <a:endParaRPr lang="en-US"/>
          </a:p>
          <a:p>
            <a:pPr marL="0" indent="0" algn="ctr">
              <a:buNone/>
            </a:pPr>
            <a:endParaRPr lang="en-US"/>
          </a:p>
          <a:p>
            <a:pPr marL="0" indent="0" algn="ctr">
              <a:buNone/>
            </a:pPr>
            <a:r>
              <a:rPr lang="en-US"/>
              <a:t>Samantha Grimaldi: </a:t>
            </a:r>
            <a:r>
              <a:rPr lang="en-US">
                <a:hlinkClick r:id="rId4"/>
              </a:rPr>
              <a:t>sgrimaldi@addressthehomeless.org</a:t>
            </a:r>
            <a:endParaRPr lang="en-US"/>
          </a:p>
          <a:p>
            <a:pPr marL="0" indent="0" algn="ctr">
              <a:buNone/>
            </a:pPr>
            <a:endParaRPr lang="en-US"/>
          </a:p>
          <a:p>
            <a:pPr marL="0" indent="0" algn="ctr">
              <a:buNone/>
            </a:pPr>
            <a:r>
              <a:rPr lang="en-US"/>
              <a:t>Mike Giuffrida: </a:t>
            </a:r>
            <a:r>
              <a:rPr lang="en-US">
                <a:hlinkClick r:id="rId5"/>
              </a:rPr>
              <a:t>mgiuffrida@addressthehomeless.org</a:t>
            </a:r>
            <a:r>
              <a:rPr lang="en-US"/>
              <a:t> </a:t>
            </a:r>
          </a:p>
          <a:p>
            <a:endParaRPr lang="en-US"/>
          </a:p>
        </p:txBody>
      </p:sp>
    </p:spTree>
    <p:extLst>
      <p:ext uri="{BB962C8B-B14F-4D97-AF65-F5344CB8AC3E}">
        <p14:creationId xmlns:p14="http://schemas.microsoft.com/office/powerpoint/2010/main" val="314659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7F06B-243E-6C3A-A685-8B2726CBBD88}"/>
              </a:ext>
            </a:extLst>
          </p:cNvPr>
          <p:cNvSpPr>
            <a:spLocks noGrp="1"/>
          </p:cNvSpPr>
          <p:nvPr>
            <p:ph type="title"/>
          </p:nvPr>
        </p:nvSpPr>
        <p:spPr>
          <a:xfrm>
            <a:off x="949036" y="376370"/>
            <a:ext cx="10033000" cy="1323439"/>
          </a:xfrm>
        </p:spPr>
        <p:txBody>
          <a:bodyPr anchor="t">
            <a:normAutofit/>
          </a:bodyPr>
          <a:lstStyle/>
          <a:p>
            <a:r>
              <a:rPr lang="en-US" sz="4000"/>
              <a:t>Who is currently at the table?</a:t>
            </a:r>
            <a:r>
              <a:rPr lang="en-US" sz="4000">
                <a:solidFill>
                  <a:schemeClr val="bg1"/>
                </a:solidFill>
              </a:rPr>
              <a:t>?</a:t>
            </a:r>
            <a:br>
              <a:rPr lang="en-US" sz="4000">
                <a:solidFill>
                  <a:schemeClr val="bg1"/>
                </a:solidFill>
              </a:rPr>
            </a:br>
            <a:endParaRPr lang="en-US" sz="4000">
              <a:solidFill>
                <a:schemeClr val="bg1"/>
              </a:solidFill>
            </a:endParaRPr>
          </a:p>
        </p:txBody>
      </p:sp>
      <p:sp>
        <p:nvSpPr>
          <p:cNvPr id="8" name="Content Placeholder 7">
            <a:extLst>
              <a:ext uri="{FF2B5EF4-FFF2-40B4-BE49-F238E27FC236}">
                <a16:creationId xmlns:a16="http://schemas.microsoft.com/office/drawing/2014/main" id="{F6CE38D7-13CE-F260-A315-060915343E86}"/>
              </a:ext>
            </a:extLst>
          </p:cNvPr>
          <p:cNvSpPr>
            <a:spLocks noGrp="1"/>
          </p:cNvSpPr>
          <p:nvPr>
            <p:ph idx="1"/>
          </p:nvPr>
        </p:nvSpPr>
        <p:spPr>
          <a:xfrm>
            <a:off x="2153263" y="5942453"/>
            <a:ext cx="7885471" cy="781761"/>
          </a:xfrm>
        </p:spPr>
        <p:txBody>
          <a:bodyPr>
            <a:normAutofit fontScale="40000" lnSpcReduction="20000"/>
          </a:bodyPr>
          <a:lstStyle/>
          <a:p>
            <a:pPr marL="0" indent="0" algn="ctr">
              <a:buNone/>
            </a:pPr>
            <a:r>
              <a:rPr lang="en-US" sz="4900" b="1">
                <a:effectLst/>
                <a:latin typeface="Calibri" panose="020F0502020204030204" pitchFamily="34" charset="0"/>
                <a:ea typeface="Calibri" panose="020F0502020204030204" pitchFamily="34" charset="0"/>
                <a:cs typeface="Times New Roman" panose="02020603050405020304" pitchFamily="18" charset="0"/>
              </a:rPr>
              <a:t>People with lived experience of homelessness </a:t>
            </a:r>
            <a:r>
              <a:rPr lang="en-US" sz="4900">
                <a:effectLst/>
                <a:latin typeface="Calibri" panose="020F0502020204030204" pitchFamily="34" charset="0"/>
                <a:ea typeface="Calibri" panose="020F0502020204030204" pitchFamily="34" charset="0"/>
                <a:cs typeface="Times New Roman" panose="02020603050405020304" pitchFamily="18" charset="0"/>
              </a:rPr>
              <a:t>and </a:t>
            </a:r>
            <a:r>
              <a:rPr lang="en-US" sz="4900" b="1">
                <a:effectLst/>
                <a:latin typeface="Calibri" panose="020F0502020204030204" pitchFamily="34" charset="0"/>
                <a:ea typeface="Calibri" panose="020F0502020204030204" pitchFamily="34" charset="0"/>
                <a:cs typeface="Times New Roman" panose="02020603050405020304" pitchFamily="18" charset="0"/>
              </a:rPr>
              <a:t>community members </a:t>
            </a:r>
            <a:r>
              <a:rPr lang="en-US" sz="4900">
                <a:effectLst/>
                <a:latin typeface="Calibri" panose="020F0502020204030204" pitchFamily="34" charset="0"/>
                <a:ea typeface="Calibri" panose="020F0502020204030204" pitchFamily="34" charset="0"/>
                <a:cs typeface="Times New Roman" panose="02020603050405020304" pitchFamily="18" charset="0"/>
              </a:rPr>
              <a:t>are also essential members of a CoC</a:t>
            </a:r>
            <a:endParaRPr lang="en-US" sz="8600"/>
          </a:p>
          <a:p>
            <a:pPr marL="0" indent="0" algn="ctr">
              <a:buNone/>
            </a:pPr>
            <a:r>
              <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also be CoC members</a:t>
            </a:r>
            <a:endParaRPr lang="en-US" sz="3200">
              <a:solidFill>
                <a:schemeClr val="bg1"/>
              </a:solidFill>
            </a:endParaRPr>
          </a:p>
        </p:txBody>
      </p:sp>
      <p:pic>
        <p:nvPicPr>
          <p:cNvPr id="4" name="Content Placeholder 3" descr="Diagram&#10;&#10;Description automatically generated">
            <a:extLst>
              <a:ext uri="{FF2B5EF4-FFF2-40B4-BE49-F238E27FC236}">
                <a16:creationId xmlns:a16="http://schemas.microsoft.com/office/drawing/2014/main" id="{13283BC6-5771-BC21-FBFE-676D9A00815F}"/>
              </a:ext>
            </a:extLst>
          </p:cNvPr>
          <p:cNvPicPr>
            <a:picLocks noChangeAspect="1"/>
          </p:cNvPicPr>
          <p:nvPr/>
        </p:nvPicPr>
        <p:blipFill>
          <a:blip r:embed="rId3"/>
          <a:stretch>
            <a:fillRect/>
          </a:stretch>
        </p:blipFill>
        <p:spPr>
          <a:xfrm>
            <a:off x="2281381" y="1273741"/>
            <a:ext cx="7629237" cy="4310517"/>
          </a:xfrm>
          <a:prstGeom prst="rect">
            <a:avLst/>
          </a:prstGeom>
        </p:spPr>
      </p:pic>
    </p:spTree>
    <p:extLst>
      <p:ext uri="{BB962C8B-B14F-4D97-AF65-F5344CB8AC3E}">
        <p14:creationId xmlns:p14="http://schemas.microsoft.com/office/powerpoint/2010/main" val="305857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CB9724-937D-C389-62C1-DCC721A93A43}"/>
              </a:ext>
            </a:extLst>
          </p:cNvPr>
          <p:cNvSpPr>
            <a:spLocks noGrp="1"/>
          </p:cNvSpPr>
          <p:nvPr>
            <p:ph type="title"/>
          </p:nvPr>
        </p:nvSpPr>
        <p:spPr>
          <a:xfrm>
            <a:off x="808638" y="386930"/>
            <a:ext cx="9236700" cy="1188950"/>
          </a:xfrm>
        </p:spPr>
        <p:txBody>
          <a:bodyPr anchor="b">
            <a:normAutofit/>
          </a:bodyPr>
          <a:lstStyle/>
          <a:p>
            <a:r>
              <a:rPr lang="en-US" sz="3800"/>
              <a:t>What do we mean by “lived expertise”</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E67827A-83F5-4CEE-D14F-0D0B1321A550}"/>
              </a:ext>
            </a:extLst>
          </p:cNvPr>
          <p:cNvGraphicFramePr>
            <a:graphicFrameLocks noGrp="1"/>
          </p:cNvGraphicFramePr>
          <p:nvPr>
            <p:ph idx="1"/>
            <p:extLst>
              <p:ext uri="{D42A27DB-BD31-4B8C-83A1-F6EECF244321}">
                <p14:modId xmlns:p14="http://schemas.microsoft.com/office/powerpoint/2010/main" val="1279445358"/>
              </p:ext>
            </p:extLst>
          </p:nvPr>
        </p:nvGraphicFramePr>
        <p:xfrm>
          <a:off x="825264" y="2598710"/>
          <a:ext cx="10039472" cy="343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012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193585-916F-1D80-1BEE-1F4A67E9D775}"/>
              </a:ext>
            </a:extLst>
          </p:cNvPr>
          <p:cNvSpPr>
            <a:spLocks noGrp="1"/>
          </p:cNvSpPr>
          <p:nvPr>
            <p:ph type="title"/>
          </p:nvPr>
        </p:nvSpPr>
        <p:spPr>
          <a:xfrm>
            <a:off x="572493" y="238539"/>
            <a:ext cx="11018520" cy="1434415"/>
          </a:xfrm>
        </p:spPr>
        <p:txBody>
          <a:bodyPr anchor="b">
            <a:normAutofit/>
          </a:bodyPr>
          <a:lstStyle/>
          <a:p>
            <a:r>
              <a:rPr lang="en-US" sz="4200"/>
              <a:t>Why is it important for providers to engage people with lived expertise of homelessness?</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895B2D-2B01-AA39-ECD7-180E7869B8EE}"/>
              </a:ext>
            </a:extLst>
          </p:cNvPr>
          <p:cNvSpPr>
            <a:spLocks noGrp="1"/>
          </p:cNvSpPr>
          <p:nvPr>
            <p:ph idx="1"/>
          </p:nvPr>
        </p:nvSpPr>
        <p:spPr>
          <a:xfrm>
            <a:off x="572493" y="2071316"/>
            <a:ext cx="6713552" cy="4119172"/>
          </a:xfrm>
        </p:spPr>
        <p:txBody>
          <a:bodyPr anchor="t">
            <a:normAutofit/>
          </a:bodyPr>
          <a:lstStyle/>
          <a:p>
            <a:r>
              <a:rPr lang="en-US" sz="2000"/>
              <a:t>People who have experience navigating the homeless response system have an up-close view of </a:t>
            </a:r>
            <a:r>
              <a:rPr lang="en-US" sz="2000" b="1"/>
              <a:t>what is working and what is not </a:t>
            </a:r>
          </a:p>
          <a:p>
            <a:endParaRPr lang="en-US" sz="2000"/>
          </a:p>
          <a:p>
            <a:r>
              <a:rPr lang="en-US" sz="2000"/>
              <a:t>They can share </a:t>
            </a:r>
            <a:r>
              <a:rPr lang="en-US" sz="2000" b="1"/>
              <a:t>relevant solutions </a:t>
            </a:r>
            <a:r>
              <a:rPr lang="en-US" sz="2000"/>
              <a:t>that would work best for the people in their community that are more </a:t>
            </a:r>
            <a:r>
              <a:rPr lang="en-US" sz="2000" b="1"/>
              <a:t>collaborative, innovative, creative, and accessible</a:t>
            </a:r>
            <a:r>
              <a:rPr lang="en-US" sz="2000"/>
              <a:t>, particularly for persons often considered to be “hard to reach” </a:t>
            </a:r>
          </a:p>
          <a:p>
            <a:endParaRPr lang="en-US" sz="2000"/>
          </a:p>
          <a:p>
            <a:r>
              <a:rPr lang="en-US" sz="2000"/>
              <a:t>Policies and practices are developed with the full and direct participation of </a:t>
            </a:r>
            <a:r>
              <a:rPr lang="en-US" sz="2000" b="1"/>
              <a:t>those most affected </a:t>
            </a:r>
            <a:r>
              <a:rPr lang="en-US" sz="2000"/>
              <a:t>by them</a:t>
            </a:r>
          </a:p>
          <a:p>
            <a:endParaRPr lang="en-US" sz="2000" b="1"/>
          </a:p>
          <a:p>
            <a:endParaRPr lang="en-US" sz="2000" b="1"/>
          </a:p>
          <a:p>
            <a:endParaRPr lang="en-US" sz="2000"/>
          </a:p>
        </p:txBody>
      </p:sp>
      <p:pic>
        <p:nvPicPr>
          <p:cNvPr id="5" name="Picture 4" descr="Colourful carved figures of humans">
            <a:extLst>
              <a:ext uri="{FF2B5EF4-FFF2-40B4-BE49-F238E27FC236}">
                <a16:creationId xmlns:a16="http://schemas.microsoft.com/office/drawing/2014/main" id="{6C768DFA-57E6-F297-79C2-AF86D637EEB4}"/>
              </a:ext>
            </a:extLst>
          </p:cNvPr>
          <p:cNvPicPr>
            <a:picLocks noChangeAspect="1"/>
          </p:cNvPicPr>
          <p:nvPr/>
        </p:nvPicPr>
        <p:blipFill rotWithShape="1">
          <a:blip r:embed="rId3"/>
          <a:srcRect l="15972" r="15483" b="2"/>
          <a:stretch/>
        </p:blipFill>
        <p:spPr>
          <a:xfrm>
            <a:off x="7678443" y="1911493"/>
            <a:ext cx="3941064" cy="4096512"/>
          </a:xfrm>
          <a:prstGeom prst="rect">
            <a:avLst/>
          </a:prstGeom>
        </p:spPr>
      </p:pic>
      <p:sp>
        <p:nvSpPr>
          <p:cNvPr id="4" name="TextBox 3">
            <a:extLst>
              <a:ext uri="{FF2B5EF4-FFF2-40B4-BE49-F238E27FC236}">
                <a16:creationId xmlns:a16="http://schemas.microsoft.com/office/drawing/2014/main" id="{27413D0D-DEAC-FD73-4730-81A676230F6D}"/>
              </a:ext>
            </a:extLst>
          </p:cNvPr>
          <p:cNvSpPr txBox="1"/>
          <p:nvPr/>
        </p:nvSpPr>
        <p:spPr>
          <a:xfrm>
            <a:off x="7766966" y="6072996"/>
            <a:ext cx="3941064" cy="954107"/>
          </a:xfrm>
          <a:prstGeom prst="rect">
            <a:avLst/>
          </a:prstGeom>
          <a:noFill/>
        </p:spPr>
        <p:txBody>
          <a:bodyPr wrap="square" rtlCol="0">
            <a:spAutoFit/>
          </a:bodyPr>
          <a:lstStyle/>
          <a:p>
            <a:r>
              <a:rPr lang="en-US" sz="1400">
                <a:hlinkClick r:id="rId4"/>
              </a:rPr>
              <a:t>https://files.hudexchange.info/resources/documents/COVID-19-Homeless-System-Response-Engaging-Individuals-with-Lived-Expertise.pdf</a:t>
            </a:r>
            <a:r>
              <a:rPr lang="en-US" sz="1400"/>
              <a:t> </a:t>
            </a:r>
          </a:p>
          <a:p>
            <a:endParaRPr lang="en-US" sz="1400"/>
          </a:p>
        </p:txBody>
      </p:sp>
    </p:spTree>
    <p:extLst>
      <p:ext uri="{BB962C8B-B14F-4D97-AF65-F5344CB8AC3E}">
        <p14:creationId xmlns:p14="http://schemas.microsoft.com/office/powerpoint/2010/main" val="3847934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EDE8-BEF5-8E21-C3C5-0349F8DB2439}"/>
              </a:ext>
            </a:extLst>
          </p:cNvPr>
          <p:cNvSpPr>
            <a:spLocks noGrp="1"/>
          </p:cNvSpPr>
          <p:nvPr>
            <p:ph type="title"/>
          </p:nvPr>
        </p:nvSpPr>
        <p:spPr/>
        <p:txBody>
          <a:bodyPr/>
          <a:lstStyle/>
          <a:p>
            <a:pPr algn="ctr"/>
            <a:r>
              <a:rPr lang="en-US"/>
              <a:t>Charity vs. Justice</a:t>
            </a:r>
          </a:p>
        </p:txBody>
      </p:sp>
      <p:sp>
        <p:nvSpPr>
          <p:cNvPr id="3" name="Content Placeholder 2">
            <a:extLst>
              <a:ext uri="{FF2B5EF4-FFF2-40B4-BE49-F238E27FC236}">
                <a16:creationId xmlns:a16="http://schemas.microsoft.com/office/drawing/2014/main" id="{AFA38BB9-612B-7067-5F7B-19F29AFB767B}"/>
              </a:ext>
            </a:extLst>
          </p:cNvPr>
          <p:cNvSpPr>
            <a:spLocks noGrp="1"/>
          </p:cNvSpPr>
          <p:nvPr>
            <p:ph sz="half" idx="1"/>
          </p:nvPr>
        </p:nvSpPr>
        <p:spPr/>
        <p:txBody>
          <a:bodyPr/>
          <a:lstStyle/>
          <a:p>
            <a:pPr marL="0" indent="0">
              <a:buNone/>
            </a:pPr>
            <a:r>
              <a:rPr lang="en-US"/>
              <a:t>There is often a disconnect between non-profits and the people they serve. </a:t>
            </a:r>
          </a:p>
          <a:p>
            <a:pPr marL="0" indent="0">
              <a:buNone/>
            </a:pPr>
            <a:endParaRPr lang="en-US"/>
          </a:p>
          <a:p>
            <a:pPr marL="0" indent="0">
              <a:buNone/>
            </a:pPr>
            <a:r>
              <a:rPr lang="en-US"/>
              <a:t>Thinking about this work as </a:t>
            </a:r>
            <a:r>
              <a:rPr lang="en-US" b="1"/>
              <a:t>striving for justice </a:t>
            </a:r>
            <a:r>
              <a:rPr lang="en-US"/>
              <a:t>instead of providing charity brings us all onto the </a:t>
            </a:r>
            <a:r>
              <a:rPr lang="en-US" b="1"/>
              <a:t>same level </a:t>
            </a:r>
            <a:r>
              <a:rPr lang="en-US"/>
              <a:t>to collaborate towards a </a:t>
            </a:r>
            <a:r>
              <a:rPr lang="en-US" b="1"/>
              <a:t>common goal</a:t>
            </a:r>
            <a:r>
              <a:rPr lang="en-US"/>
              <a:t>. </a:t>
            </a:r>
          </a:p>
        </p:txBody>
      </p:sp>
      <p:sp>
        <p:nvSpPr>
          <p:cNvPr id="4" name="Content Placeholder 3">
            <a:extLst>
              <a:ext uri="{FF2B5EF4-FFF2-40B4-BE49-F238E27FC236}">
                <a16:creationId xmlns:a16="http://schemas.microsoft.com/office/drawing/2014/main" id="{2E53C206-5DEB-DB24-A417-D27C84008857}"/>
              </a:ext>
            </a:extLst>
          </p:cNvPr>
          <p:cNvSpPr>
            <a:spLocks noGrp="1"/>
          </p:cNvSpPr>
          <p:nvPr>
            <p:ph sz="half" idx="2"/>
          </p:nvPr>
        </p:nvSpPr>
        <p:spPr>
          <a:xfrm>
            <a:off x="6604819" y="2612206"/>
            <a:ext cx="5016910" cy="2382581"/>
          </a:xfrm>
        </p:spPr>
        <p:txBody>
          <a:bodyPr/>
          <a:lstStyle/>
          <a:p>
            <a:r>
              <a:rPr lang="en-US"/>
              <a:t>Systemic injustice causes homelessness </a:t>
            </a:r>
          </a:p>
          <a:p>
            <a:r>
              <a:rPr lang="en-US"/>
              <a:t>Center empathy </a:t>
            </a:r>
          </a:p>
          <a:p>
            <a:r>
              <a:rPr lang="en-US"/>
              <a:t>Value life experiences: the solutions are there!</a:t>
            </a:r>
          </a:p>
          <a:p>
            <a:endParaRPr lang="en-US"/>
          </a:p>
        </p:txBody>
      </p:sp>
    </p:spTree>
    <p:extLst>
      <p:ext uri="{BB962C8B-B14F-4D97-AF65-F5344CB8AC3E}">
        <p14:creationId xmlns:p14="http://schemas.microsoft.com/office/powerpoint/2010/main" val="3855049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A8B1-AF2D-D45B-45DF-ACB82DB56290}"/>
              </a:ext>
            </a:extLst>
          </p:cNvPr>
          <p:cNvSpPr>
            <a:spLocks noGrp="1"/>
          </p:cNvSpPr>
          <p:nvPr>
            <p:ph type="title"/>
          </p:nvPr>
        </p:nvSpPr>
        <p:spPr/>
        <p:txBody>
          <a:bodyPr/>
          <a:lstStyle/>
          <a:p>
            <a:r>
              <a:rPr lang="en-US"/>
              <a:t>Benefits for people with lived expertise</a:t>
            </a:r>
          </a:p>
        </p:txBody>
      </p:sp>
      <p:graphicFrame>
        <p:nvGraphicFramePr>
          <p:cNvPr id="5" name="Content Placeholder 2">
            <a:extLst>
              <a:ext uri="{FF2B5EF4-FFF2-40B4-BE49-F238E27FC236}">
                <a16:creationId xmlns:a16="http://schemas.microsoft.com/office/drawing/2014/main" id="{112FE85F-0FE0-6CE2-51CA-76E5B1A9812B}"/>
              </a:ext>
            </a:extLst>
          </p:cNvPr>
          <p:cNvGraphicFramePr>
            <a:graphicFrameLocks noGrp="1"/>
          </p:cNvGraphicFramePr>
          <p:nvPr>
            <p:ph idx="1"/>
            <p:extLst>
              <p:ext uri="{D42A27DB-BD31-4B8C-83A1-F6EECF244321}">
                <p14:modId xmlns:p14="http://schemas.microsoft.com/office/powerpoint/2010/main" val="16626900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203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8D77D-E643-6C63-8A9F-BF3555294B7E}"/>
              </a:ext>
            </a:extLst>
          </p:cNvPr>
          <p:cNvSpPr>
            <a:spLocks noGrp="1"/>
          </p:cNvSpPr>
          <p:nvPr>
            <p:ph type="title"/>
          </p:nvPr>
        </p:nvSpPr>
        <p:spPr>
          <a:xfrm>
            <a:off x="838201" y="365125"/>
            <a:ext cx="5251316" cy="1807305"/>
          </a:xfrm>
        </p:spPr>
        <p:txBody>
          <a:bodyPr>
            <a:normAutofit/>
          </a:bodyPr>
          <a:lstStyle/>
          <a:p>
            <a:r>
              <a:rPr lang="en-US"/>
              <a:t>Benefits for homeless response system</a:t>
            </a:r>
          </a:p>
        </p:txBody>
      </p:sp>
      <p:sp>
        <p:nvSpPr>
          <p:cNvPr id="3" name="Content Placeholder 2">
            <a:extLst>
              <a:ext uri="{FF2B5EF4-FFF2-40B4-BE49-F238E27FC236}">
                <a16:creationId xmlns:a16="http://schemas.microsoft.com/office/drawing/2014/main" id="{08D7F0C6-D9B5-4F7D-BEC5-4D21650A90E7}"/>
              </a:ext>
            </a:extLst>
          </p:cNvPr>
          <p:cNvSpPr>
            <a:spLocks noGrp="1"/>
          </p:cNvSpPr>
          <p:nvPr>
            <p:ph idx="1"/>
          </p:nvPr>
        </p:nvSpPr>
        <p:spPr>
          <a:xfrm>
            <a:off x="838200" y="2333297"/>
            <a:ext cx="4619621" cy="3843666"/>
          </a:xfrm>
        </p:spPr>
        <p:txBody>
          <a:bodyPr>
            <a:normAutofit/>
          </a:bodyPr>
          <a:lstStyle/>
          <a:p>
            <a:r>
              <a:rPr lang="en-US" sz="2400"/>
              <a:t>Recognizing the humanity of those experiencing homelessness</a:t>
            </a:r>
          </a:p>
          <a:p>
            <a:endParaRPr lang="en-US" sz="2400"/>
          </a:p>
          <a:p>
            <a:r>
              <a:rPr lang="en-US" sz="2400"/>
              <a:t>Better community understanding of homelessness</a:t>
            </a:r>
          </a:p>
          <a:p>
            <a:pPr marL="0" indent="0">
              <a:buNone/>
            </a:pPr>
            <a:endParaRPr lang="en-US" sz="2400"/>
          </a:p>
          <a:p>
            <a:r>
              <a:rPr lang="en-US" sz="2400"/>
              <a:t>Improving systems to more quickly and safely exit people from homelessness</a:t>
            </a:r>
          </a:p>
        </p:txBody>
      </p:sp>
      <p:pic>
        <p:nvPicPr>
          <p:cNvPr id="5" name="Picture 4" descr="Hands holding each other's wrists and interlinked to form a circle">
            <a:extLst>
              <a:ext uri="{FF2B5EF4-FFF2-40B4-BE49-F238E27FC236}">
                <a16:creationId xmlns:a16="http://schemas.microsoft.com/office/drawing/2014/main" id="{ACE78F80-D845-A01F-BEEB-0C28A6AE5019}"/>
              </a:ext>
            </a:extLst>
          </p:cNvPr>
          <p:cNvPicPr>
            <a:picLocks noChangeAspect="1"/>
          </p:cNvPicPr>
          <p:nvPr/>
        </p:nvPicPr>
        <p:blipFill rotWithShape="1">
          <a:blip r:embed="rId3"/>
          <a:srcRect l="22799" r="1916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5646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2183DD2-6455-A887-F9B6-9A73FD03BD95}"/>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4400" b="1"/>
              <a:t>Providers: </a:t>
            </a:r>
            <a:br>
              <a:rPr lang="en-US" sz="4400"/>
            </a:br>
            <a:r>
              <a:rPr lang="en-US" sz="4400"/>
              <a:t>How has engaging people with lived experience impacted your work?</a:t>
            </a:r>
          </a:p>
        </p:txBody>
      </p:sp>
      <p:sp>
        <p:nvSpPr>
          <p:cNvPr id="5" name="Text Placeholder 4">
            <a:extLst>
              <a:ext uri="{FF2B5EF4-FFF2-40B4-BE49-F238E27FC236}">
                <a16:creationId xmlns:a16="http://schemas.microsoft.com/office/drawing/2014/main" id="{8A255592-2699-6405-4F10-5AC19846423B}"/>
              </a:ext>
            </a:extLst>
          </p:cNvPr>
          <p:cNvSpPr>
            <a:spLocks noGrp="1"/>
          </p:cNvSpPr>
          <p:nvPr>
            <p:ph type="body" idx="1"/>
          </p:nvPr>
        </p:nvSpPr>
        <p:spPr>
          <a:xfrm>
            <a:off x="643467" y="5277684"/>
            <a:ext cx="4620584" cy="775494"/>
          </a:xfrm>
        </p:spPr>
        <p:txBody>
          <a:bodyPr vert="horz" lIns="91440" tIns="45720" rIns="91440" bIns="45720" rtlCol="0">
            <a:normAutofit/>
          </a:bodyPr>
          <a:lstStyle/>
          <a:p>
            <a:endParaRPr lang="en-US">
              <a:solidFill>
                <a:schemeClr val="tx1"/>
              </a:solidFill>
            </a:endParaRPr>
          </a:p>
        </p:txBody>
      </p:sp>
      <p:pic>
        <p:nvPicPr>
          <p:cNvPr id="7" name="Picture 6">
            <a:extLst>
              <a:ext uri="{FF2B5EF4-FFF2-40B4-BE49-F238E27FC236}">
                <a16:creationId xmlns:a16="http://schemas.microsoft.com/office/drawing/2014/main" id="{70D969CC-D4DC-711E-89E5-A6DC9B199360}"/>
              </a:ext>
            </a:extLst>
          </p:cNvPr>
          <p:cNvPicPr>
            <a:picLocks noChangeAspect="1"/>
          </p:cNvPicPr>
          <p:nvPr/>
        </p:nvPicPr>
        <p:blipFill rotWithShape="1">
          <a:blip r:embed="rId3"/>
          <a:srcRect l="347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81913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B4BDF1F1524947BA2FCB5BA4ECBC51" ma:contentTypeVersion="17" ma:contentTypeDescription="Create a new document." ma:contentTypeScope="" ma:versionID="f58d0ced74f5852ff39fd3f9ad79ee65">
  <xsd:schema xmlns:xsd="http://www.w3.org/2001/XMLSchema" xmlns:xs="http://www.w3.org/2001/XMLSchema" xmlns:p="http://schemas.microsoft.com/office/2006/metadata/properties" xmlns:ns2="0c408069-27ef-456c-b32e-53750250f17c" xmlns:ns3="a2d4b7a3-f851-41e8-99d5-1619c4311944" targetNamespace="http://schemas.microsoft.com/office/2006/metadata/properties" ma:root="true" ma:fieldsID="57fff187e0220861e0eeaf5460120311" ns2:_="" ns3:_="">
    <xsd:import namespace="0c408069-27ef-456c-b32e-53750250f17c"/>
    <xsd:import namespace="a2d4b7a3-f851-41e8-99d5-1619c4311944"/>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08069-27ef-456c-b32e-53750250f17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879ae242-20b7-4c70-aca2-d925e5ca5c78}" ma:internalName="TaxCatchAll" ma:showField="CatchAllData" ma:web="0c408069-27ef-456c-b32e-53750250f1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2d4b7a3-f851-41e8-99d5-1619c431194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e80daf8-8fb4-46c3-aaa3-cb6825cc4df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2d4b7a3-f851-41e8-99d5-1619c4311944">
      <Terms xmlns="http://schemas.microsoft.com/office/infopath/2007/PartnerControls"/>
    </lcf76f155ced4ddcb4097134ff3c332f>
    <TaxCatchAll xmlns="0c408069-27ef-456c-b32e-53750250f17c" xsi:nil="true"/>
  </documentManagement>
</p:properties>
</file>

<file path=customXml/itemProps1.xml><?xml version="1.0" encoding="utf-8"?>
<ds:datastoreItem xmlns:ds="http://schemas.openxmlformats.org/officeDocument/2006/customXml" ds:itemID="{B4C165F3-1749-4063-ADA9-40879E53A86A}">
  <ds:schemaRefs>
    <ds:schemaRef ds:uri="http://schemas.microsoft.com/sharepoint/v3/contenttype/forms"/>
  </ds:schemaRefs>
</ds:datastoreItem>
</file>

<file path=customXml/itemProps2.xml><?xml version="1.0" encoding="utf-8"?>
<ds:datastoreItem xmlns:ds="http://schemas.openxmlformats.org/officeDocument/2006/customXml" ds:itemID="{2827C99E-A904-460E-AA82-C260506B4388}">
  <ds:schemaRefs>
    <ds:schemaRef ds:uri="0c408069-27ef-456c-b32e-53750250f17c"/>
    <ds:schemaRef ds:uri="a2d4b7a3-f851-41e8-99d5-1619c43119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AC6D021-05B6-4EA6-8C41-1F128BA09BED}">
  <ds:schemaRefs>
    <ds:schemaRef ds:uri="0c408069-27ef-456c-b32e-53750250f17c"/>
    <ds:schemaRef ds:uri="a2d4b7a3-f851-41e8-99d5-1619c43119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22</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Engaging People with Lived Expertise</vt:lpstr>
      <vt:lpstr>Presenters</vt:lpstr>
      <vt:lpstr>Who is currently at the table?? </vt:lpstr>
      <vt:lpstr>What do we mean by “lived expertise”</vt:lpstr>
      <vt:lpstr>Why is it important for providers to engage people with lived expertise of homelessness?</vt:lpstr>
      <vt:lpstr>Charity vs. Justice</vt:lpstr>
      <vt:lpstr>Benefits for people with lived expertise</vt:lpstr>
      <vt:lpstr>Benefits for homeless response system</vt:lpstr>
      <vt:lpstr>Providers:  How has engaging people with lived experience impacted your work?</vt:lpstr>
      <vt:lpstr>Authentic Engagement </vt:lpstr>
      <vt:lpstr>How We Get There</vt:lpstr>
      <vt:lpstr>Progress Towards Authentic Engagement</vt:lpstr>
      <vt:lpstr>Importance of Inclusion &amp; Belonging</vt:lpstr>
      <vt:lpstr>Trust and Mutual Respect</vt:lpstr>
      <vt:lpstr>Ways to engage: A variety of approaches</vt:lpstr>
      <vt:lpstr>Racial Justice &amp; Equity</vt:lpstr>
      <vt:lpstr>Going outside your existing network</vt:lpstr>
      <vt:lpstr>Accommodations &amp; Access</vt:lpstr>
      <vt:lpstr>Resources &amp; Compensation</vt:lpstr>
      <vt:lpstr>Common missteps</vt:lpstr>
      <vt:lpstr>NY-603 CoC Lived Experience Advisory: Principles</vt:lpstr>
      <vt:lpstr>CoC Lived Experience Advisory Successes</vt:lpstr>
      <vt:lpstr>Meaningful Engagement for Community Planning</vt:lpstr>
      <vt:lpstr>HUD and local priorities for engaging people with lived experience</vt:lpstr>
      <vt:lpstr>How to follow up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People with Lived Experience</dc:title>
  <dc:creator>Mike Giuffrida</dc:creator>
  <cp:revision>1</cp:revision>
  <cp:lastPrinted>2023-04-19T17:05:46Z</cp:lastPrinted>
  <dcterms:created xsi:type="dcterms:W3CDTF">2023-04-07T12:30:33Z</dcterms:created>
  <dcterms:modified xsi:type="dcterms:W3CDTF">2023-04-21T14:06:28Z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0x01010083B4BDF1F1524947BA2FCB5BA4ECBC51</vt:lpwstr>
  </property>
  <property fmtid="{D5CDD505-2E9C-101B-9397-08002B2CF9AE}" pid="3" name="MediaServiceImageTags">
    <vt:lpwstr/>
  </property>
</Properties>
</file>