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A0026-34B8-438B-B96A-919DA29D755C}" v="156" dt="2021-11-08T17:24:18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>
        <p:scale>
          <a:sx n="79" d="100"/>
          <a:sy n="79" d="100"/>
        </p:scale>
        <p:origin x="830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 Pham" userId="b38a7a08-d4da-4e67-a338-8b0620b2e8d8" providerId="ADAL" clId="{2F9A0026-34B8-438B-B96A-919DA29D755C}"/>
    <pc:docChg chg="undo custSel addSld delSld modSld sldOrd">
      <pc:chgData name="Thanh Pham" userId="b38a7a08-d4da-4e67-a338-8b0620b2e8d8" providerId="ADAL" clId="{2F9A0026-34B8-438B-B96A-919DA29D755C}" dt="2021-11-08T17:24:36.283" v="5400" actId="20577"/>
      <pc:docMkLst>
        <pc:docMk/>
      </pc:docMkLst>
      <pc:sldChg chg="modSp mod">
        <pc:chgData name="Thanh Pham" userId="b38a7a08-d4da-4e67-a338-8b0620b2e8d8" providerId="ADAL" clId="{2F9A0026-34B8-438B-B96A-919DA29D755C}" dt="2021-08-31T15:42:16.036" v="571" actId="255"/>
        <pc:sldMkLst>
          <pc:docMk/>
          <pc:sldMk cId="301341971" sldId="257"/>
        </pc:sldMkLst>
        <pc:spChg chg="mod">
          <ac:chgData name="Thanh Pham" userId="b38a7a08-d4da-4e67-a338-8b0620b2e8d8" providerId="ADAL" clId="{2F9A0026-34B8-438B-B96A-919DA29D755C}" dt="2021-08-31T15:42:16.036" v="571" actId="255"/>
          <ac:spMkLst>
            <pc:docMk/>
            <pc:sldMk cId="301341971" sldId="257"/>
            <ac:spMk id="3" creationId="{BFAE361E-E5AC-403E-B3DE-6E25F30F6153}"/>
          </ac:spMkLst>
        </pc:spChg>
      </pc:sldChg>
      <pc:sldChg chg="modSp mod">
        <pc:chgData name="Thanh Pham" userId="b38a7a08-d4da-4e67-a338-8b0620b2e8d8" providerId="ADAL" clId="{2F9A0026-34B8-438B-B96A-919DA29D755C}" dt="2021-08-31T15:44:48.724" v="594" actId="20577"/>
        <pc:sldMkLst>
          <pc:docMk/>
          <pc:sldMk cId="2031825748" sldId="258"/>
        </pc:sldMkLst>
        <pc:spChg chg="mod">
          <ac:chgData name="Thanh Pham" userId="b38a7a08-d4da-4e67-a338-8b0620b2e8d8" providerId="ADAL" clId="{2F9A0026-34B8-438B-B96A-919DA29D755C}" dt="2021-08-31T15:44:48.724" v="594" actId="20577"/>
          <ac:spMkLst>
            <pc:docMk/>
            <pc:sldMk cId="2031825748" sldId="258"/>
            <ac:spMk id="3" creationId="{3089D1E8-66F3-46AE-A505-795B7FB21861}"/>
          </ac:spMkLst>
        </pc:spChg>
      </pc:sldChg>
      <pc:sldChg chg="modSp mod ord">
        <pc:chgData name="Thanh Pham" userId="b38a7a08-d4da-4e67-a338-8b0620b2e8d8" providerId="ADAL" clId="{2F9A0026-34B8-438B-B96A-919DA29D755C}" dt="2021-09-23T15:28:26.423" v="3839" actId="20577"/>
        <pc:sldMkLst>
          <pc:docMk/>
          <pc:sldMk cId="3480518843" sldId="259"/>
        </pc:sldMkLst>
        <pc:spChg chg="mod">
          <ac:chgData name="Thanh Pham" userId="b38a7a08-d4da-4e67-a338-8b0620b2e8d8" providerId="ADAL" clId="{2F9A0026-34B8-438B-B96A-919DA29D755C}" dt="2021-09-23T15:28:26.423" v="3839" actId="20577"/>
          <ac:spMkLst>
            <pc:docMk/>
            <pc:sldMk cId="3480518843" sldId="259"/>
            <ac:spMk id="3" creationId="{7BB0D6D2-5EE5-48D9-8B30-17F3DE8AB796}"/>
          </ac:spMkLst>
        </pc:spChg>
      </pc:sldChg>
      <pc:sldChg chg="modSp mod">
        <pc:chgData name="Thanh Pham" userId="b38a7a08-d4da-4e67-a338-8b0620b2e8d8" providerId="ADAL" clId="{2F9A0026-34B8-438B-B96A-919DA29D755C}" dt="2021-11-04T14:46:21.027" v="5222" actId="14100"/>
        <pc:sldMkLst>
          <pc:docMk/>
          <pc:sldMk cId="1401930071" sldId="260"/>
        </pc:sldMkLst>
        <pc:spChg chg="mod">
          <ac:chgData name="Thanh Pham" userId="b38a7a08-d4da-4e67-a338-8b0620b2e8d8" providerId="ADAL" clId="{2F9A0026-34B8-438B-B96A-919DA29D755C}" dt="2021-11-04T14:46:21.027" v="5222" actId="14100"/>
          <ac:spMkLst>
            <pc:docMk/>
            <pc:sldMk cId="1401930071" sldId="260"/>
            <ac:spMk id="3" creationId="{34D10A4F-CBB5-4153-9765-7FA31DF28D01}"/>
          </ac:spMkLst>
        </pc:spChg>
      </pc:sldChg>
      <pc:sldChg chg="modSp new mod">
        <pc:chgData name="Thanh Pham" userId="b38a7a08-d4da-4e67-a338-8b0620b2e8d8" providerId="ADAL" clId="{2F9A0026-34B8-438B-B96A-919DA29D755C}" dt="2021-09-23T15:14:28.816" v="3076" actId="27636"/>
        <pc:sldMkLst>
          <pc:docMk/>
          <pc:sldMk cId="364085525" sldId="261"/>
        </pc:sldMkLst>
        <pc:spChg chg="mod">
          <ac:chgData name="Thanh Pham" userId="b38a7a08-d4da-4e67-a338-8b0620b2e8d8" providerId="ADAL" clId="{2F9A0026-34B8-438B-B96A-919DA29D755C}" dt="2021-08-30T16:30:59.175" v="413" actId="20577"/>
          <ac:spMkLst>
            <pc:docMk/>
            <pc:sldMk cId="364085525" sldId="261"/>
            <ac:spMk id="2" creationId="{B6CAB9E0-206C-415A-BA73-B58BC7B5EDAE}"/>
          </ac:spMkLst>
        </pc:spChg>
        <pc:spChg chg="mod">
          <ac:chgData name="Thanh Pham" userId="b38a7a08-d4da-4e67-a338-8b0620b2e8d8" providerId="ADAL" clId="{2F9A0026-34B8-438B-B96A-919DA29D755C}" dt="2021-09-23T15:14:28.816" v="3076" actId="27636"/>
          <ac:spMkLst>
            <pc:docMk/>
            <pc:sldMk cId="364085525" sldId="261"/>
            <ac:spMk id="3" creationId="{A51004C7-4DAA-46BA-91A8-2F9B03D5C53E}"/>
          </ac:spMkLst>
        </pc:spChg>
      </pc:sldChg>
      <pc:sldChg chg="modSp new mod">
        <pc:chgData name="Thanh Pham" userId="b38a7a08-d4da-4e67-a338-8b0620b2e8d8" providerId="ADAL" clId="{2F9A0026-34B8-438B-B96A-919DA29D755C}" dt="2021-09-23T15:30:38.869" v="4043" actId="20577"/>
        <pc:sldMkLst>
          <pc:docMk/>
          <pc:sldMk cId="3968116821" sldId="262"/>
        </pc:sldMkLst>
        <pc:spChg chg="mod">
          <ac:chgData name="Thanh Pham" userId="b38a7a08-d4da-4e67-a338-8b0620b2e8d8" providerId="ADAL" clId="{2F9A0026-34B8-438B-B96A-919DA29D755C}" dt="2021-09-01T16:11:02.258" v="789" actId="20577"/>
          <ac:spMkLst>
            <pc:docMk/>
            <pc:sldMk cId="3968116821" sldId="262"/>
            <ac:spMk id="2" creationId="{9E0AA93E-7E23-4DE5-A490-18D712E57772}"/>
          </ac:spMkLst>
        </pc:spChg>
        <pc:spChg chg="mod">
          <ac:chgData name="Thanh Pham" userId="b38a7a08-d4da-4e67-a338-8b0620b2e8d8" providerId="ADAL" clId="{2F9A0026-34B8-438B-B96A-919DA29D755C}" dt="2021-09-23T15:30:38.869" v="4043" actId="20577"/>
          <ac:spMkLst>
            <pc:docMk/>
            <pc:sldMk cId="3968116821" sldId="262"/>
            <ac:spMk id="3" creationId="{F9B25A4C-B525-4C90-BD3D-1CE04A740703}"/>
          </ac:spMkLst>
        </pc:spChg>
      </pc:sldChg>
      <pc:sldChg chg="addSp delSp modSp new mod ord">
        <pc:chgData name="Thanh Pham" userId="b38a7a08-d4da-4e67-a338-8b0620b2e8d8" providerId="ADAL" clId="{2F9A0026-34B8-438B-B96A-919DA29D755C}" dt="2021-09-10T16:48:20.217" v="1902" actId="1076"/>
        <pc:sldMkLst>
          <pc:docMk/>
          <pc:sldMk cId="950631533" sldId="263"/>
        </pc:sldMkLst>
        <pc:spChg chg="mod">
          <ac:chgData name="Thanh Pham" userId="b38a7a08-d4da-4e67-a338-8b0620b2e8d8" providerId="ADAL" clId="{2F9A0026-34B8-438B-B96A-919DA29D755C}" dt="2021-09-10T16:48:03.629" v="1901" actId="20577"/>
          <ac:spMkLst>
            <pc:docMk/>
            <pc:sldMk cId="950631533" sldId="263"/>
            <ac:spMk id="2" creationId="{8AB40495-A085-47D2-B74B-851A3134AFD0}"/>
          </ac:spMkLst>
        </pc:spChg>
        <pc:spChg chg="del">
          <ac:chgData name="Thanh Pham" userId="b38a7a08-d4da-4e67-a338-8b0620b2e8d8" providerId="ADAL" clId="{2F9A0026-34B8-438B-B96A-919DA29D755C}" dt="2021-09-03T14:24:25.813" v="1652" actId="478"/>
          <ac:spMkLst>
            <pc:docMk/>
            <pc:sldMk cId="950631533" sldId="263"/>
            <ac:spMk id="3" creationId="{A22DDAFC-68D3-44DF-B9CB-A35DABF8E888}"/>
          </ac:spMkLst>
        </pc:spChg>
        <pc:spChg chg="add mod">
          <ac:chgData name="Thanh Pham" userId="b38a7a08-d4da-4e67-a338-8b0620b2e8d8" providerId="ADAL" clId="{2F9A0026-34B8-438B-B96A-919DA29D755C}" dt="2021-09-03T15:14:36.670" v="1780" actId="1076"/>
          <ac:spMkLst>
            <pc:docMk/>
            <pc:sldMk cId="950631533" sldId="263"/>
            <ac:spMk id="4" creationId="{A172D30A-E83D-44B8-82ED-CC82FE43DFAA}"/>
          </ac:spMkLst>
        </pc:spChg>
        <pc:spChg chg="add mod">
          <ac:chgData name="Thanh Pham" userId="b38a7a08-d4da-4e67-a338-8b0620b2e8d8" providerId="ADAL" clId="{2F9A0026-34B8-438B-B96A-919DA29D755C}" dt="2021-09-03T15:15:56.481" v="1842" actId="1076"/>
          <ac:spMkLst>
            <pc:docMk/>
            <pc:sldMk cId="950631533" sldId="263"/>
            <ac:spMk id="5" creationId="{931EE920-1C7E-4842-BE19-CCDCCE917744}"/>
          </ac:spMkLst>
        </pc:spChg>
        <pc:spChg chg="add del mod">
          <ac:chgData name="Thanh Pham" userId="b38a7a08-d4da-4e67-a338-8b0620b2e8d8" providerId="ADAL" clId="{2F9A0026-34B8-438B-B96A-919DA29D755C}" dt="2021-09-03T14:28:09.963" v="1667" actId="478"/>
          <ac:spMkLst>
            <pc:docMk/>
            <pc:sldMk cId="950631533" sldId="263"/>
            <ac:spMk id="6" creationId="{0FD4D838-92B7-4104-9CE9-522BFFFB3830}"/>
          </ac:spMkLst>
        </pc:spChg>
        <pc:spChg chg="add mod">
          <ac:chgData name="Thanh Pham" userId="b38a7a08-d4da-4e67-a338-8b0620b2e8d8" providerId="ADAL" clId="{2F9A0026-34B8-438B-B96A-919DA29D755C}" dt="2021-09-03T15:12:41.746" v="1760" actId="1076"/>
          <ac:spMkLst>
            <pc:docMk/>
            <pc:sldMk cId="950631533" sldId="263"/>
            <ac:spMk id="7" creationId="{666101D2-2864-4159-8EAB-2353D2C8CD59}"/>
          </ac:spMkLst>
        </pc:spChg>
        <pc:spChg chg="add mod">
          <ac:chgData name="Thanh Pham" userId="b38a7a08-d4da-4e67-a338-8b0620b2e8d8" providerId="ADAL" clId="{2F9A0026-34B8-438B-B96A-919DA29D755C}" dt="2021-09-03T15:16:21.364" v="1846" actId="1076"/>
          <ac:spMkLst>
            <pc:docMk/>
            <pc:sldMk cId="950631533" sldId="263"/>
            <ac:spMk id="18" creationId="{252A4CA4-1E09-43B4-87C4-0F65A6FAC4B5}"/>
          </ac:spMkLst>
        </pc:spChg>
        <pc:spChg chg="add del mod">
          <ac:chgData name="Thanh Pham" userId="b38a7a08-d4da-4e67-a338-8b0620b2e8d8" providerId="ADAL" clId="{2F9A0026-34B8-438B-B96A-919DA29D755C}" dt="2021-09-03T15:12:39.586" v="1759"/>
          <ac:spMkLst>
            <pc:docMk/>
            <pc:sldMk cId="950631533" sldId="263"/>
            <ac:spMk id="19" creationId="{69F7151E-AD9C-4119-B998-F52C9BC7A1DB}"/>
          </ac:spMkLst>
        </pc:spChg>
        <pc:spChg chg="add mod">
          <ac:chgData name="Thanh Pham" userId="b38a7a08-d4da-4e67-a338-8b0620b2e8d8" providerId="ADAL" clId="{2F9A0026-34B8-438B-B96A-919DA29D755C}" dt="2021-09-03T15:16:12.926" v="1845" actId="1076"/>
          <ac:spMkLst>
            <pc:docMk/>
            <pc:sldMk cId="950631533" sldId="263"/>
            <ac:spMk id="25" creationId="{63518A5A-D76C-4CD4-AC2A-47CBFB53F623}"/>
          </ac:spMkLst>
        </pc:spChg>
        <pc:spChg chg="add mod">
          <ac:chgData name="Thanh Pham" userId="b38a7a08-d4da-4e67-a338-8b0620b2e8d8" providerId="ADAL" clId="{2F9A0026-34B8-438B-B96A-919DA29D755C}" dt="2021-09-03T15:16:06.022" v="1844" actId="1076"/>
          <ac:spMkLst>
            <pc:docMk/>
            <pc:sldMk cId="950631533" sldId="263"/>
            <ac:spMk id="26" creationId="{4C979931-094B-4A6D-807A-F19E463EEF60}"/>
          </ac:spMkLst>
        </pc:spChg>
        <pc:cxnChg chg="add mod">
          <ac:chgData name="Thanh Pham" userId="b38a7a08-d4da-4e67-a338-8b0620b2e8d8" providerId="ADAL" clId="{2F9A0026-34B8-438B-B96A-919DA29D755C}" dt="2021-09-10T16:48:20.217" v="1902" actId="1076"/>
          <ac:cxnSpMkLst>
            <pc:docMk/>
            <pc:sldMk cId="950631533" sldId="263"/>
            <ac:cxnSpMk id="9" creationId="{5B716539-BEB0-4EB7-A1FB-B2B434A2BEC3}"/>
          </ac:cxnSpMkLst>
        </pc:cxnChg>
        <pc:cxnChg chg="add mod">
          <ac:chgData name="Thanh Pham" userId="b38a7a08-d4da-4e67-a338-8b0620b2e8d8" providerId="ADAL" clId="{2F9A0026-34B8-438B-B96A-919DA29D755C}" dt="2021-09-03T15:14:25.649" v="1778" actId="1076"/>
          <ac:cxnSpMkLst>
            <pc:docMk/>
            <pc:sldMk cId="950631533" sldId="263"/>
            <ac:cxnSpMk id="10" creationId="{60CE59FF-4DCF-46CD-9A2F-AEC44168B188}"/>
          </ac:cxnSpMkLst>
        </pc:cxnChg>
      </pc:sldChg>
      <pc:sldChg chg="modSp new mod">
        <pc:chgData name="Thanh Pham" userId="b38a7a08-d4da-4e67-a338-8b0620b2e8d8" providerId="ADAL" clId="{2F9A0026-34B8-438B-B96A-919DA29D755C}" dt="2021-09-23T15:26:15.012" v="3795" actId="1076"/>
        <pc:sldMkLst>
          <pc:docMk/>
          <pc:sldMk cId="1336256355" sldId="264"/>
        </pc:sldMkLst>
        <pc:spChg chg="mod">
          <ac:chgData name="Thanh Pham" userId="b38a7a08-d4da-4e67-a338-8b0620b2e8d8" providerId="ADAL" clId="{2F9A0026-34B8-438B-B96A-919DA29D755C}" dt="2021-09-10T16:57:35.766" v="2521" actId="20577"/>
          <ac:spMkLst>
            <pc:docMk/>
            <pc:sldMk cId="1336256355" sldId="264"/>
            <ac:spMk id="2" creationId="{636AC8B7-E235-4FBB-8468-73C03281DF03}"/>
          </ac:spMkLst>
        </pc:spChg>
        <pc:spChg chg="mod">
          <ac:chgData name="Thanh Pham" userId="b38a7a08-d4da-4e67-a338-8b0620b2e8d8" providerId="ADAL" clId="{2F9A0026-34B8-438B-B96A-919DA29D755C}" dt="2021-09-23T15:26:15.012" v="3795" actId="1076"/>
          <ac:spMkLst>
            <pc:docMk/>
            <pc:sldMk cId="1336256355" sldId="264"/>
            <ac:spMk id="3" creationId="{E177F317-4357-4D9E-8815-7D35613D1999}"/>
          </ac:spMkLst>
        </pc:spChg>
      </pc:sldChg>
      <pc:sldChg chg="modSp new mod">
        <pc:chgData name="Thanh Pham" userId="b38a7a08-d4da-4e67-a338-8b0620b2e8d8" providerId="ADAL" clId="{2F9A0026-34B8-438B-B96A-919DA29D755C}" dt="2021-09-23T15:26:05.162" v="3794" actId="14100"/>
        <pc:sldMkLst>
          <pc:docMk/>
          <pc:sldMk cId="3013545901" sldId="265"/>
        </pc:sldMkLst>
        <pc:spChg chg="mod">
          <ac:chgData name="Thanh Pham" userId="b38a7a08-d4da-4e67-a338-8b0620b2e8d8" providerId="ADAL" clId="{2F9A0026-34B8-438B-B96A-919DA29D755C}" dt="2021-09-10T16:57:51.713" v="2567" actId="1076"/>
          <ac:spMkLst>
            <pc:docMk/>
            <pc:sldMk cId="3013545901" sldId="265"/>
            <ac:spMk id="2" creationId="{41B02504-B1C7-4957-92E8-25DD40549A5A}"/>
          </ac:spMkLst>
        </pc:spChg>
        <pc:spChg chg="mod">
          <ac:chgData name="Thanh Pham" userId="b38a7a08-d4da-4e67-a338-8b0620b2e8d8" providerId="ADAL" clId="{2F9A0026-34B8-438B-B96A-919DA29D755C}" dt="2021-09-23T15:26:05.162" v="3794" actId="14100"/>
          <ac:spMkLst>
            <pc:docMk/>
            <pc:sldMk cId="3013545901" sldId="265"/>
            <ac:spMk id="3" creationId="{4092DAE0-DD59-4329-A1E5-064016A27520}"/>
          </ac:spMkLst>
        </pc:spChg>
      </pc:sldChg>
      <pc:sldChg chg="addSp delSp modSp new mod">
        <pc:chgData name="Thanh Pham" userId="b38a7a08-d4da-4e67-a338-8b0620b2e8d8" providerId="ADAL" clId="{2F9A0026-34B8-438B-B96A-919DA29D755C}" dt="2021-09-23T16:40:51.503" v="4752" actId="20577"/>
        <pc:sldMkLst>
          <pc:docMk/>
          <pc:sldMk cId="3985121796" sldId="266"/>
        </pc:sldMkLst>
        <pc:spChg chg="mod">
          <ac:chgData name="Thanh Pham" userId="b38a7a08-d4da-4e67-a338-8b0620b2e8d8" providerId="ADAL" clId="{2F9A0026-34B8-438B-B96A-919DA29D755C}" dt="2021-09-23T15:31:00.021" v="4060" actId="20577"/>
          <ac:spMkLst>
            <pc:docMk/>
            <pc:sldMk cId="3985121796" sldId="266"/>
            <ac:spMk id="2" creationId="{CE4D1F1C-CF5E-4B06-AAE3-046D95CF8E94}"/>
          </ac:spMkLst>
        </pc:spChg>
        <pc:spChg chg="mod">
          <ac:chgData name="Thanh Pham" userId="b38a7a08-d4da-4e67-a338-8b0620b2e8d8" providerId="ADAL" clId="{2F9A0026-34B8-438B-B96A-919DA29D755C}" dt="2021-09-23T16:40:51.503" v="4752" actId="20577"/>
          <ac:spMkLst>
            <pc:docMk/>
            <pc:sldMk cId="3985121796" sldId="266"/>
            <ac:spMk id="3" creationId="{1427DAE4-3851-4C9B-A229-ED2A49B9BD21}"/>
          </ac:spMkLst>
        </pc:spChg>
        <pc:spChg chg="add del mod">
          <ac:chgData name="Thanh Pham" userId="b38a7a08-d4da-4e67-a338-8b0620b2e8d8" providerId="ADAL" clId="{2F9A0026-34B8-438B-B96A-919DA29D755C}" dt="2021-09-23T16:38:57.891" v="4573"/>
          <ac:spMkLst>
            <pc:docMk/>
            <pc:sldMk cId="3985121796" sldId="266"/>
            <ac:spMk id="5" creationId="{10BF795D-935B-48BB-A4E2-5714F6507E94}"/>
          </ac:spMkLst>
        </pc:spChg>
        <pc:graphicFrameChg chg="add del mod">
          <ac:chgData name="Thanh Pham" userId="b38a7a08-d4da-4e67-a338-8b0620b2e8d8" providerId="ADAL" clId="{2F9A0026-34B8-438B-B96A-919DA29D755C}" dt="2021-09-23T16:38:57.891" v="4573"/>
          <ac:graphicFrameMkLst>
            <pc:docMk/>
            <pc:sldMk cId="3985121796" sldId="266"/>
            <ac:graphicFrameMk id="4" creationId="{1B616997-A483-4D59-B689-F788BD1D86E6}"/>
          </ac:graphicFrameMkLst>
        </pc:graphicFrameChg>
      </pc:sldChg>
      <pc:sldChg chg="modSp new del mod">
        <pc:chgData name="Thanh Pham" userId="b38a7a08-d4da-4e67-a338-8b0620b2e8d8" providerId="ADAL" clId="{2F9A0026-34B8-438B-B96A-919DA29D755C}" dt="2021-09-23T16:45:25.321" v="4869" actId="47"/>
        <pc:sldMkLst>
          <pc:docMk/>
          <pc:sldMk cId="1101255805" sldId="267"/>
        </pc:sldMkLst>
        <pc:spChg chg="mod">
          <ac:chgData name="Thanh Pham" userId="b38a7a08-d4da-4e67-a338-8b0620b2e8d8" providerId="ADAL" clId="{2F9A0026-34B8-438B-B96A-919DA29D755C}" dt="2021-09-23T16:41:35.925" v="4785" actId="20577"/>
          <ac:spMkLst>
            <pc:docMk/>
            <pc:sldMk cId="1101255805" sldId="267"/>
            <ac:spMk id="2" creationId="{232C27B6-CEAE-4FC8-B69E-6EFFC5565CE8}"/>
          </ac:spMkLst>
        </pc:spChg>
        <pc:spChg chg="mod">
          <ac:chgData name="Thanh Pham" userId="b38a7a08-d4da-4e67-a338-8b0620b2e8d8" providerId="ADAL" clId="{2F9A0026-34B8-438B-B96A-919DA29D755C}" dt="2021-09-23T16:45:15.730" v="4868" actId="20577"/>
          <ac:spMkLst>
            <pc:docMk/>
            <pc:sldMk cId="1101255805" sldId="267"/>
            <ac:spMk id="3" creationId="{9A93F16F-BB54-4C35-B9B3-81380B16AAE4}"/>
          </ac:spMkLst>
        </pc:spChg>
      </pc:sldChg>
      <pc:sldChg chg="addSp delSp modSp new mod setBg addAnim delAnim">
        <pc:chgData name="Thanh Pham" userId="b38a7a08-d4da-4e67-a338-8b0620b2e8d8" providerId="ADAL" clId="{2F9A0026-34B8-438B-B96A-919DA29D755C}" dt="2021-11-08T17:09:47.817" v="5261" actId="1076"/>
        <pc:sldMkLst>
          <pc:docMk/>
          <pc:sldMk cId="4039680078" sldId="267"/>
        </pc:sldMkLst>
        <pc:spChg chg="mod ord">
          <ac:chgData name="Thanh Pham" userId="b38a7a08-d4da-4e67-a338-8b0620b2e8d8" providerId="ADAL" clId="{2F9A0026-34B8-438B-B96A-919DA29D755C}" dt="2021-11-08T17:09:31.323" v="5257" actId="1076"/>
          <ac:spMkLst>
            <pc:docMk/>
            <pc:sldMk cId="4039680078" sldId="267"/>
            <ac:spMk id="2" creationId="{04489815-FDBF-4FEB-BC49-B6F369742F6E}"/>
          </ac:spMkLst>
        </pc:spChg>
        <pc:spChg chg="del mod">
          <ac:chgData name="Thanh Pham" userId="b38a7a08-d4da-4e67-a338-8b0620b2e8d8" providerId="ADAL" clId="{2F9A0026-34B8-438B-B96A-919DA29D755C}" dt="2021-09-23T16:46:06.214" v="4896" actId="478"/>
          <ac:spMkLst>
            <pc:docMk/>
            <pc:sldMk cId="4039680078" sldId="267"/>
            <ac:spMk id="3" creationId="{BF7D2CB8-F345-4B7C-BDEC-87D7249AA33A}"/>
          </ac:spMkLst>
        </pc:spChg>
        <pc:spChg chg="add del">
          <ac:chgData name="Thanh Pham" userId="b38a7a08-d4da-4e67-a338-8b0620b2e8d8" providerId="ADAL" clId="{2F9A0026-34B8-438B-B96A-919DA29D755C}" dt="2021-09-23T16:46:12.305" v="4898" actId="478"/>
          <ac:spMkLst>
            <pc:docMk/>
            <pc:sldMk cId="4039680078" sldId="267"/>
            <ac:spMk id="4" creationId="{3B513B20-7F87-48C3-8CC1-1885905833DA}"/>
          </ac:spMkLst>
        </pc:spChg>
        <pc:spChg chg="add del">
          <ac:chgData name="Thanh Pham" userId="b38a7a08-d4da-4e67-a338-8b0620b2e8d8" providerId="ADAL" clId="{2F9A0026-34B8-438B-B96A-919DA29D755C}" dt="2021-11-08T17:05:45.728" v="5234" actId="26606"/>
          <ac:spMkLst>
            <pc:docMk/>
            <pc:sldMk cId="4039680078" sldId="267"/>
            <ac:spMk id="11" creationId="{E446B7E6-8568-417F-959E-DB3D1E70F648}"/>
          </ac:spMkLst>
        </pc:spChg>
        <pc:spChg chg="add del">
          <ac:chgData name="Thanh Pham" userId="b38a7a08-d4da-4e67-a338-8b0620b2e8d8" providerId="ADAL" clId="{2F9A0026-34B8-438B-B96A-919DA29D755C}" dt="2021-11-08T17:05:45.728" v="5234" actId="26606"/>
          <ac:spMkLst>
            <pc:docMk/>
            <pc:sldMk cId="4039680078" sldId="267"/>
            <ac:spMk id="13" creationId="{AFB83730-58A8-42CA-90B3-5D5D2D1B00BC}"/>
          </ac:spMkLst>
        </pc:spChg>
        <pc:spChg chg="add del">
          <ac:chgData name="Thanh Pham" userId="b38a7a08-d4da-4e67-a338-8b0620b2e8d8" providerId="ADAL" clId="{2F9A0026-34B8-438B-B96A-919DA29D755C}" dt="2021-11-08T17:05:40.696" v="5229" actId="26606"/>
          <ac:spMkLst>
            <pc:docMk/>
            <pc:sldMk cId="4039680078" sldId="267"/>
            <ac:spMk id="18" creationId="{E446B7E6-8568-417F-959E-DB3D1E70F648}"/>
          </ac:spMkLst>
        </pc:spChg>
        <pc:spChg chg="add del">
          <ac:chgData name="Thanh Pham" userId="b38a7a08-d4da-4e67-a338-8b0620b2e8d8" providerId="ADAL" clId="{2F9A0026-34B8-438B-B96A-919DA29D755C}" dt="2021-11-08T17:05:40.696" v="5229" actId="26606"/>
          <ac:spMkLst>
            <pc:docMk/>
            <pc:sldMk cId="4039680078" sldId="267"/>
            <ac:spMk id="20" creationId="{9D1A3D83-39F0-4366-BB12-3C5732003D55}"/>
          </ac:spMkLst>
        </pc:spChg>
        <pc:spChg chg="add del">
          <ac:chgData name="Thanh Pham" userId="b38a7a08-d4da-4e67-a338-8b0620b2e8d8" providerId="ADAL" clId="{2F9A0026-34B8-438B-B96A-919DA29D755C}" dt="2021-11-08T17:05:42.346" v="5231" actId="26606"/>
          <ac:spMkLst>
            <pc:docMk/>
            <pc:sldMk cId="4039680078" sldId="267"/>
            <ac:spMk id="22" creationId="{E446B7E6-8568-417F-959E-DB3D1E70F648}"/>
          </ac:spMkLst>
        </pc:spChg>
        <pc:spChg chg="add del">
          <ac:chgData name="Thanh Pham" userId="b38a7a08-d4da-4e67-a338-8b0620b2e8d8" providerId="ADAL" clId="{2F9A0026-34B8-438B-B96A-919DA29D755C}" dt="2021-11-08T17:05:42.346" v="5231" actId="26606"/>
          <ac:spMkLst>
            <pc:docMk/>
            <pc:sldMk cId="4039680078" sldId="267"/>
            <ac:spMk id="23" creationId="{AFB83730-58A8-42CA-90B3-5D5D2D1B00BC}"/>
          </ac:spMkLst>
        </pc:spChg>
        <pc:spChg chg="add del">
          <ac:chgData name="Thanh Pham" userId="b38a7a08-d4da-4e67-a338-8b0620b2e8d8" providerId="ADAL" clId="{2F9A0026-34B8-438B-B96A-919DA29D755C}" dt="2021-11-08T17:05:45.674" v="5233" actId="26606"/>
          <ac:spMkLst>
            <pc:docMk/>
            <pc:sldMk cId="4039680078" sldId="267"/>
            <ac:spMk id="25" creationId="{E446B7E6-8568-417F-959E-DB3D1E70F648}"/>
          </ac:spMkLst>
        </pc:spChg>
        <pc:spChg chg="add del">
          <ac:chgData name="Thanh Pham" userId="b38a7a08-d4da-4e67-a338-8b0620b2e8d8" providerId="ADAL" clId="{2F9A0026-34B8-438B-B96A-919DA29D755C}" dt="2021-11-08T17:05:45.674" v="5233" actId="26606"/>
          <ac:spMkLst>
            <pc:docMk/>
            <pc:sldMk cId="4039680078" sldId="267"/>
            <ac:spMk id="26" creationId="{C9F832F7-01DF-4B61-A3AE-C86DF820A815}"/>
          </ac:spMkLst>
        </pc:spChg>
        <pc:spChg chg="add del">
          <ac:chgData name="Thanh Pham" userId="b38a7a08-d4da-4e67-a338-8b0620b2e8d8" providerId="ADAL" clId="{2F9A0026-34B8-438B-B96A-919DA29D755C}" dt="2021-11-08T17:05:45.674" v="5233" actId="26606"/>
          <ac:spMkLst>
            <pc:docMk/>
            <pc:sldMk cId="4039680078" sldId="267"/>
            <ac:spMk id="27" creationId="{DF04CCCA-6F0F-4FF9-9FB3-61BC8C0DA18A}"/>
          </ac:spMkLst>
        </pc:spChg>
        <pc:spChg chg="add">
          <ac:chgData name="Thanh Pham" userId="b38a7a08-d4da-4e67-a338-8b0620b2e8d8" providerId="ADAL" clId="{2F9A0026-34B8-438B-B96A-919DA29D755C}" dt="2021-11-08T17:05:45.728" v="5234" actId="26606"/>
          <ac:spMkLst>
            <pc:docMk/>
            <pc:sldMk cId="4039680078" sldId="267"/>
            <ac:spMk id="29" creationId="{E446B7E6-8568-417F-959E-DB3D1E70F648}"/>
          </ac:spMkLst>
        </pc:spChg>
        <pc:spChg chg="add">
          <ac:chgData name="Thanh Pham" userId="b38a7a08-d4da-4e67-a338-8b0620b2e8d8" providerId="ADAL" clId="{2F9A0026-34B8-438B-B96A-919DA29D755C}" dt="2021-11-08T17:05:45.728" v="5234" actId="26606"/>
          <ac:spMkLst>
            <pc:docMk/>
            <pc:sldMk cId="4039680078" sldId="267"/>
            <ac:spMk id="30" creationId="{54047A07-72EC-41BC-A55F-C264F639FB20}"/>
          </ac:spMkLst>
        </pc:spChg>
        <pc:picChg chg="add mod ord">
          <ac:chgData name="Thanh Pham" userId="b38a7a08-d4da-4e67-a338-8b0620b2e8d8" providerId="ADAL" clId="{2F9A0026-34B8-438B-B96A-919DA29D755C}" dt="2021-11-08T17:09:47.817" v="5261" actId="1076"/>
          <ac:picMkLst>
            <pc:docMk/>
            <pc:sldMk cId="4039680078" sldId="267"/>
            <ac:picMk id="6" creationId="{C4AED41A-FAA6-4CC7-8B3B-BABC3C826BA6}"/>
          </ac:picMkLst>
        </pc:picChg>
      </pc:sldChg>
      <pc:sldChg chg="addSp delSp modSp new mod setBg setClrOvrMap">
        <pc:chgData name="Thanh Pham" userId="b38a7a08-d4da-4e67-a338-8b0620b2e8d8" providerId="ADAL" clId="{2F9A0026-34B8-438B-B96A-919DA29D755C}" dt="2021-09-23T16:55:32.534" v="5094" actId="1076"/>
        <pc:sldMkLst>
          <pc:docMk/>
          <pc:sldMk cId="3611682199" sldId="268"/>
        </pc:sldMkLst>
        <pc:spChg chg="mod">
          <ac:chgData name="Thanh Pham" userId="b38a7a08-d4da-4e67-a338-8b0620b2e8d8" providerId="ADAL" clId="{2F9A0026-34B8-438B-B96A-919DA29D755C}" dt="2021-09-23T16:55:21.295" v="5093" actId="20577"/>
          <ac:spMkLst>
            <pc:docMk/>
            <pc:sldMk cId="3611682199" sldId="268"/>
            <ac:spMk id="2" creationId="{77A2655A-2E20-4F8E-B65E-DFEDD3B78587}"/>
          </ac:spMkLst>
        </pc:spChg>
        <pc:spChg chg="del mod">
          <ac:chgData name="Thanh Pham" userId="b38a7a08-d4da-4e67-a338-8b0620b2e8d8" providerId="ADAL" clId="{2F9A0026-34B8-438B-B96A-919DA29D755C}" dt="2021-09-23T16:50:19.098" v="4918" actId="478"/>
          <ac:spMkLst>
            <pc:docMk/>
            <pc:sldMk cId="3611682199" sldId="268"/>
            <ac:spMk id="3" creationId="{DE14DC31-0123-489B-9C02-78EF1C017028}"/>
          </ac:spMkLst>
        </pc:spChg>
        <pc:spChg chg="add del">
          <ac:chgData name="Thanh Pham" userId="b38a7a08-d4da-4e67-a338-8b0620b2e8d8" providerId="ADAL" clId="{2F9A0026-34B8-438B-B96A-919DA29D755C}" dt="2021-09-23T16:52:19.042" v="4925" actId="26606"/>
          <ac:spMkLst>
            <pc:docMk/>
            <pc:sldMk cId="3611682199" sldId="268"/>
            <ac:spMk id="10" creationId="{133F8CB7-795C-4272-9073-64D8CF97F220}"/>
          </ac:spMkLst>
        </pc:spChg>
        <pc:spChg chg="add del">
          <ac:chgData name="Thanh Pham" userId="b38a7a08-d4da-4e67-a338-8b0620b2e8d8" providerId="ADAL" clId="{2F9A0026-34B8-438B-B96A-919DA29D755C}" dt="2021-09-23T16:52:19.042" v="4925" actId="26606"/>
          <ac:spMkLst>
            <pc:docMk/>
            <pc:sldMk cId="3611682199" sldId="268"/>
            <ac:spMk id="12" creationId="{9674F1F8-962D-4FF5-B378-D9D2FFDFD27E}"/>
          </ac:spMkLst>
        </pc:spChg>
        <pc:spChg chg="add del">
          <ac:chgData name="Thanh Pham" userId="b38a7a08-d4da-4e67-a338-8b0620b2e8d8" providerId="ADAL" clId="{2F9A0026-34B8-438B-B96A-919DA29D755C}" dt="2021-09-23T16:52:19.042" v="4925" actId="26606"/>
          <ac:spMkLst>
            <pc:docMk/>
            <pc:sldMk cId="3611682199" sldId="268"/>
            <ac:spMk id="14" creationId="{C701CDB4-05E2-481A-9165-2455B6FE22A8}"/>
          </ac:spMkLst>
        </pc:spChg>
        <pc:spChg chg="add del">
          <ac:chgData name="Thanh Pham" userId="b38a7a08-d4da-4e67-a338-8b0620b2e8d8" providerId="ADAL" clId="{2F9A0026-34B8-438B-B96A-919DA29D755C}" dt="2021-09-23T16:52:19.042" v="4925" actId="26606"/>
          <ac:spMkLst>
            <pc:docMk/>
            <pc:sldMk cId="3611682199" sldId="268"/>
            <ac:spMk id="16" creationId="{93C43E0F-EC0A-4928-BA40-42313C09961E}"/>
          </ac:spMkLst>
        </pc:spChg>
        <pc:spChg chg="add">
          <ac:chgData name="Thanh Pham" userId="b38a7a08-d4da-4e67-a338-8b0620b2e8d8" providerId="ADAL" clId="{2F9A0026-34B8-438B-B96A-919DA29D755C}" dt="2021-09-23T16:52:19.067" v="4926" actId="26606"/>
          <ac:spMkLst>
            <pc:docMk/>
            <pc:sldMk cId="3611682199" sldId="268"/>
            <ac:spMk id="18" creationId="{133F8CB7-795C-4272-9073-64D8CF97F220}"/>
          </ac:spMkLst>
        </pc:spChg>
        <pc:spChg chg="add">
          <ac:chgData name="Thanh Pham" userId="b38a7a08-d4da-4e67-a338-8b0620b2e8d8" providerId="ADAL" clId="{2F9A0026-34B8-438B-B96A-919DA29D755C}" dt="2021-09-23T16:52:19.067" v="4926" actId="26606"/>
          <ac:spMkLst>
            <pc:docMk/>
            <pc:sldMk cId="3611682199" sldId="268"/>
            <ac:spMk id="19" creationId="{79277119-B941-4A45-9322-FA2BC135DE62}"/>
          </ac:spMkLst>
        </pc:spChg>
        <pc:spChg chg="add">
          <ac:chgData name="Thanh Pham" userId="b38a7a08-d4da-4e67-a338-8b0620b2e8d8" providerId="ADAL" clId="{2F9A0026-34B8-438B-B96A-919DA29D755C}" dt="2021-09-23T16:52:19.067" v="4926" actId="26606"/>
          <ac:spMkLst>
            <pc:docMk/>
            <pc:sldMk cId="3611682199" sldId="268"/>
            <ac:spMk id="20" creationId="{DFDB457D-F372-428B-A10D-41080EF9382A}"/>
          </ac:spMkLst>
        </pc:spChg>
        <pc:picChg chg="add mod">
          <ac:chgData name="Thanh Pham" userId="b38a7a08-d4da-4e67-a338-8b0620b2e8d8" providerId="ADAL" clId="{2F9A0026-34B8-438B-B96A-919DA29D755C}" dt="2021-09-23T16:55:32.534" v="5094" actId="1076"/>
          <ac:picMkLst>
            <pc:docMk/>
            <pc:sldMk cId="3611682199" sldId="268"/>
            <ac:picMk id="5" creationId="{853D4259-A9EC-45A0-B05A-59C729FF7837}"/>
          </ac:picMkLst>
        </pc:picChg>
      </pc:sldChg>
      <pc:sldChg chg="addSp delSp modSp new mod setBg setClrOvrMap">
        <pc:chgData name="Thanh Pham" userId="b38a7a08-d4da-4e67-a338-8b0620b2e8d8" providerId="ADAL" clId="{2F9A0026-34B8-438B-B96A-919DA29D755C}" dt="2021-09-23T16:56:39.303" v="5182" actId="20577"/>
        <pc:sldMkLst>
          <pc:docMk/>
          <pc:sldMk cId="3960495153" sldId="269"/>
        </pc:sldMkLst>
        <pc:spChg chg="mod">
          <ac:chgData name="Thanh Pham" userId="b38a7a08-d4da-4e67-a338-8b0620b2e8d8" providerId="ADAL" clId="{2F9A0026-34B8-438B-B96A-919DA29D755C}" dt="2021-09-23T16:56:39.303" v="5182" actId="20577"/>
          <ac:spMkLst>
            <pc:docMk/>
            <pc:sldMk cId="3960495153" sldId="269"/>
            <ac:spMk id="2" creationId="{0E410D3F-701E-484B-88F2-EEE27303FDEA}"/>
          </ac:spMkLst>
        </pc:spChg>
        <pc:spChg chg="del">
          <ac:chgData name="Thanh Pham" userId="b38a7a08-d4da-4e67-a338-8b0620b2e8d8" providerId="ADAL" clId="{2F9A0026-34B8-438B-B96A-919DA29D755C}" dt="2021-09-23T16:53:04.786" v="4932" actId="478"/>
          <ac:spMkLst>
            <pc:docMk/>
            <pc:sldMk cId="3960495153" sldId="269"/>
            <ac:spMk id="3" creationId="{831C8EDB-913B-4299-9015-40513D3E12FA}"/>
          </ac:spMkLst>
        </pc:spChg>
        <pc:spChg chg="add">
          <ac:chgData name="Thanh Pham" userId="b38a7a08-d4da-4e67-a338-8b0620b2e8d8" providerId="ADAL" clId="{2F9A0026-34B8-438B-B96A-919DA29D755C}" dt="2021-09-23T16:53:44.408" v="4936" actId="26606"/>
          <ac:spMkLst>
            <pc:docMk/>
            <pc:sldMk cId="3960495153" sldId="269"/>
            <ac:spMk id="10" creationId="{133F8CB7-795C-4272-9073-64D8CF97F220}"/>
          </ac:spMkLst>
        </pc:spChg>
        <pc:spChg chg="add">
          <ac:chgData name="Thanh Pham" userId="b38a7a08-d4da-4e67-a338-8b0620b2e8d8" providerId="ADAL" clId="{2F9A0026-34B8-438B-B96A-919DA29D755C}" dt="2021-09-23T16:53:44.408" v="4936" actId="26606"/>
          <ac:spMkLst>
            <pc:docMk/>
            <pc:sldMk cId="3960495153" sldId="269"/>
            <ac:spMk id="12" creationId="{79277119-B941-4A45-9322-FA2BC135DE62}"/>
          </ac:spMkLst>
        </pc:spChg>
        <pc:spChg chg="add">
          <ac:chgData name="Thanh Pham" userId="b38a7a08-d4da-4e67-a338-8b0620b2e8d8" providerId="ADAL" clId="{2F9A0026-34B8-438B-B96A-919DA29D755C}" dt="2021-09-23T16:53:44.408" v="4936" actId="26606"/>
          <ac:spMkLst>
            <pc:docMk/>
            <pc:sldMk cId="3960495153" sldId="269"/>
            <ac:spMk id="14" creationId="{DFDB457D-F372-428B-A10D-41080EF9382A}"/>
          </ac:spMkLst>
        </pc:spChg>
        <pc:picChg chg="add mod">
          <ac:chgData name="Thanh Pham" userId="b38a7a08-d4da-4e67-a338-8b0620b2e8d8" providerId="ADAL" clId="{2F9A0026-34B8-438B-B96A-919DA29D755C}" dt="2021-09-23T16:54:01.151" v="4941" actId="14100"/>
          <ac:picMkLst>
            <pc:docMk/>
            <pc:sldMk cId="3960495153" sldId="269"/>
            <ac:picMk id="5" creationId="{CF4A6E60-A81A-4086-881F-5B795F285704}"/>
          </ac:picMkLst>
        </pc:picChg>
      </pc:sldChg>
      <pc:sldChg chg="addSp delSp modSp new mod">
        <pc:chgData name="Thanh Pham" userId="b38a7a08-d4da-4e67-a338-8b0620b2e8d8" providerId="ADAL" clId="{2F9A0026-34B8-438B-B96A-919DA29D755C}" dt="2021-11-08T17:24:36.283" v="5400" actId="20577"/>
        <pc:sldMkLst>
          <pc:docMk/>
          <pc:sldMk cId="3308667652" sldId="270"/>
        </pc:sldMkLst>
        <pc:spChg chg="mod">
          <ac:chgData name="Thanh Pham" userId="b38a7a08-d4da-4e67-a338-8b0620b2e8d8" providerId="ADAL" clId="{2F9A0026-34B8-438B-B96A-919DA29D755C}" dt="2021-09-23T16:57:39.575" v="5204" actId="20577"/>
          <ac:spMkLst>
            <pc:docMk/>
            <pc:sldMk cId="3308667652" sldId="270"/>
            <ac:spMk id="2" creationId="{48D1DB54-9EAA-426A-8A09-1509F8F52418}"/>
          </ac:spMkLst>
        </pc:spChg>
        <pc:spChg chg="del">
          <ac:chgData name="Thanh Pham" userId="b38a7a08-d4da-4e67-a338-8b0620b2e8d8" providerId="ADAL" clId="{2F9A0026-34B8-438B-B96A-919DA29D755C}" dt="2021-09-23T16:58:20.996" v="5205" actId="478"/>
          <ac:spMkLst>
            <pc:docMk/>
            <pc:sldMk cId="3308667652" sldId="270"/>
            <ac:spMk id="3" creationId="{8326CA62-3693-4C0C-B60E-3DB838D3D5A9}"/>
          </ac:spMkLst>
        </pc:spChg>
        <pc:spChg chg="add del">
          <ac:chgData name="Thanh Pham" userId="b38a7a08-d4da-4e67-a338-8b0620b2e8d8" providerId="ADAL" clId="{2F9A0026-34B8-438B-B96A-919DA29D755C}" dt="2021-11-08T17:14:57.329" v="5293"/>
          <ac:spMkLst>
            <pc:docMk/>
            <pc:sldMk cId="3308667652" sldId="270"/>
            <ac:spMk id="3" creationId="{8D013E46-F202-47BB-BCC1-D47ED30300DC}"/>
          </ac:spMkLst>
        </pc:spChg>
        <pc:spChg chg="add del">
          <ac:chgData name="Thanh Pham" userId="b38a7a08-d4da-4e67-a338-8b0620b2e8d8" providerId="ADAL" clId="{2F9A0026-34B8-438B-B96A-919DA29D755C}" dt="2021-11-08T17:14:59.554" v="5295"/>
          <ac:spMkLst>
            <pc:docMk/>
            <pc:sldMk cId="3308667652" sldId="270"/>
            <ac:spMk id="4" creationId="{50AB7BA2-D786-4009-B3C6-9A70E0F0B237}"/>
          </ac:spMkLst>
        </pc:spChg>
        <pc:spChg chg="add mod">
          <ac:chgData name="Thanh Pham" userId="b38a7a08-d4da-4e67-a338-8b0620b2e8d8" providerId="ADAL" clId="{2F9A0026-34B8-438B-B96A-919DA29D755C}" dt="2021-11-08T17:24:36.283" v="5400" actId="20577"/>
          <ac:spMkLst>
            <pc:docMk/>
            <pc:sldMk cId="3308667652" sldId="270"/>
            <ac:spMk id="5" creationId="{A210278D-0FF6-422C-99CA-0001EE6B5299}"/>
          </ac:spMkLst>
        </pc:spChg>
        <pc:picChg chg="add mod">
          <ac:chgData name="Thanh Pham" userId="b38a7a08-d4da-4e67-a338-8b0620b2e8d8" providerId="ADAL" clId="{2F9A0026-34B8-438B-B96A-919DA29D755C}" dt="2021-11-08T17:19:12.490" v="5334" actId="14100"/>
          <ac:picMkLst>
            <pc:docMk/>
            <pc:sldMk cId="3308667652" sldId="270"/>
            <ac:picMk id="1026" creationId="{55665681-9EBB-4CEC-93C2-4E94DA6E0688}"/>
          </ac:picMkLst>
        </pc:picChg>
        <pc:picChg chg="add mod">
          <ac:chgData name="Thanh Pham" userId="b38a7a08-d4da-4e67-a338-8b0620b2e8d8" providerId="ADAL" clId="{2F9A0026-34B8-438B-B96A-919DA29D755C}" dt="2021-11-08T17:19:26.255" v="5337" actId="1076"/>
          <ac:picMkLst>
            <pc:docMk/>
            <pc:sldMk cId="3308667652" sldId="270"/>
            <ac:picMk id="1028" creationId="{325FB2DB-0DD9-42E0-AE37-A0406F2B4176}"/>
          </ac:picMkLst>
        </pc:picChg>
        <pc:picChg chg="add mod">
          <ac:chgData name="Thanh Pham" userId="b38a7a08-d4da-4e67-a338-8b0620b2e8d8" providerId="ADAL" clId="{2F9A0026-34B8-438B-B96A-919DA29D755C}" dt="2021-11-08T17:18:06.286" v="5322" actId="14100"/>
          <ac:picMkLst>
            <pc:docMk/>
            <pc:sldMk cId="3308667652" sldId="270"/>
            <ac:picMk id="1030" creationId="{68227D64-70C0-473B-BB99-69AF51DB50A9}"/>
          </ac:picMkLst>
        </pc:picChg>
        <pc:picChg chg="add mod">
          <ac:chgData name="Thanh Pham" userId="b38a7a08-d4da-4e67-a338-8b0620b2e8d8" providerId="ADAL" clId="{2F9A0026-34B8-438B-B96A-919DA29D755C}" dt="2021-11-08T17:16:09.681" v="5308" actId="1076"/>
          <ac:picMkLst>
            <pc:docMk/>
            <pc:sldMk cId="3308667652" sldId="270"/>
            <ac:picMk id="1032" creationId="{F668B34C-0406-447B-B917-5AF5BDD7DCD3}"/>
          </ac:picMkLst>
        </pc:picChg>
        <pc:picChg chg="add mod">
          <ac:chgData name="Thanh Pham" userId="b38a7a08-d4da-4e67-a338-8b0620b2e8d8" providerId="ADAL" clId="{2F9A0026-34B8-438B-B96A-919DA29D755C}" dt="2021-11-08T17:15:59.466" v="5306" actId="1076"/>
          <ac:picMkLst>
            <pc:docMk/>
            <pc:sldMk cId="3308667652" sldId="270"/>
            <ac:picMk id="1034" creationId="{51A72AA8-F095-4DF8-A1A5-2C71306F2B1D}"/>
          </ac:picMkLst>
        </pc:picChg>
        <pc:picChg chg="add mod">
          <ac:chgData name="Thanh Pham" userId="b38a7a08-d4da-4e67-a338-8b0620b2e8d8" providerId="ADAL" clId="{2F9A0026-34B8-438B-B96A-919DA29D755C}" dt="2021-11-08T17:15:54.464" v="5305" actId="1076"/>
          <ac:picMkLst>
            <pc:docMk/>
            <pc:sldMk cId="3308667652" sldId="270"/>
            <ac:picMk id="1040" creationId="{BEBF484E-627E-4CBD-BBAB-4224A0AC48A8}"/>
          </ac:picMkLst>
        </pc:picChg>
        <pc:picChg chg="add mod">
          <ac:chgData name="Thanh Pham" userId="b38a7a08-d4da-4e67-a338-8b0620b2e8d8" providerId="ADAL" clId="{2F9A0026-34B8-438B-B96A-919DA29D755C}" dt="2021-11-08T17:17:58.985" v="5321" actId="14100"/>
          <ac:picMkLst>
            <pc:docMk/>
            <pc:sldMk cId="3308667652" sldId="270"/>
            <ac:picMk id="1042" creationId="{896CBB64-850B-4993-907F-53664361E711}"/>
          </ac:picMkLst>
        </pc:picChg>
        <pc:picChg chg="add mod">
          <ac:chgData name="Thanh Pham" userId="b38a7a08-d4da-4e67-a338-8b0620b2e8d8" providerId="ADAL" clId="{2F9A0026-34B8-438B-B96A-919DA29D755C}" dt="2021-11-08T17:17:52.660" v="5320" actId="14100"/>
          <ac:picMkLst>
            <pc:docMk/>
            <pc:sldMk cId="3308667652" sldId="270"/>
            <ac:picMk id="1044" creationId="{AD426290-323C-4A41-9F82-06942BAFF52A}"/>
          </ac:picMkLst>
        </pc:picChg>
        <pc:picChg chg="add mod">
          <ac:chgData name="Thanh Pham" userId="b38a7a08-d4da-4e67-a338-8b0620b2e8d8" providerId="ADAL" clId="{2F9A0026-34B8-438B-B96A-919DA29D755C}" dt="2021-11-08T17:19:24.049" v="5336" actId="1076"/>
          <ac:picMkLst>
            <pc:docMk/>
            <pc:sldMk cId="3308667652" sldId="270"/>
            <ac:picMk id="1046" creationId="{C1CE3792-AD40-4E1F-BC0E-2E17461D332B}"/>
          </ac:picMkLst>
        </pc:picChg>
        <pc:picChg chg="add del mod">
          <ac:chgData name="Thanh Pham" userId="b38a7a08-d4da-4e67-a338-8b0620b2e8d8" providerId="ADAL" clId="{2F9A0026-34B8-438B-B96A-919DA29D755C}" dt="2021-11-08T17:21:23.827" v="5354" actId="14100"/>
          <ac:picMkLst>
            <pc:docMk/>
            <pc:sldMk cId="3308667652" sldId="270"/>
            <ac:picMk id="1048" creationId="{BF106FAB-6D39-4135-8DED-328D8DA8AFBC}"/>
          </ac:picMkLst>
        </pc:picChg>
        <pc:picChg chg="add mod">
          <ac:chgData name="Thanh Pham" userId="b38a7a08-d4da-4e67-a338-8b0620b2e8d8" providerId="ADAL" clId="{2F9A0026-34B8-438B-B96A-919DA29D755C}" dt="2021-11-08T17:22:35.268" v="5364" actId="1076"/>
          <ac:picMkLst>
            <pc:docMk/>
            <pc:sldMk cId="3308667652" sldId="270"/>
            <ac:picMk id="1050" creationId="{3B26B526-C9C3-4C6D-9C63-0E2C0762439C}"/>
          </ac:picMkLst>
        </pc:picChg>
        <pc:picChg chg="add mod">
          <ac:chgData name="Thanh Pham" userId="b38a7a08-d4da-4e67-a338-8b0620b2e8d8" providerId="ADAL" clId="{2F9A0026-34B8-438B-B96A-919DA29D755C}" dt="2021-11-08T17:23:18.224" v="5369" actId="14100"/>
          <ac:picMkLst>
            <pc:docMk/>
            <pc:sldMk cId="3308667652" sldId="270"/>
            <ac:picMk id="1052" creationId="{B66725C0-BFB0-45DA-B5AB-AB1D1B6AD570}"/>
          </ac:picMkLst>
        </pc:picChg>
        <pc:picChg chg="add mod">
          <ac:chgData name="Thanh Pham" userId="b38a7a08-d4da-4e67-a338-8b0620b2e8d8" providerId="ADAL" clId="{2F9A0026-34B8-438B-B96A-919DA29D755C}" dt="2021-11-08T17:24:09.629" v="5378" actId="14100"/>
          <ac:picMkLst>
            <pc:docMk/>
            <pc:sldMk cId="3308667652" sldId="270"/>
            <ac:picMk id="1054" creationId="{0064D0DD-E343-48D5-8671-49B64CBE7EAA}"/>
          </ac:picMkLst>
        </pc:picChg>
        <pc:picChg chg="add mod">
          <ac:chgData name="Thanh Pham" userId="b38a7a08-d4da-4e67-a338-8b0620b2e8d8" providerId="ADAL" clId="{2F9A0026-34B8-438B-B96A-919DA29D755C}" dt="2021-09-23T16:58:27.881" v="5209" actId="1076"/>
          <ac:picMkLst>
            <pc:docMk/>
            <pc:sldMk cId="3308667652" sldId="270"/>
            <ac:picMk id="3074" creationId="{0D5A1269-268C-4A72-AF85-1A2CB472937D}"/>
          </ac:picMkLst>
        </pc:picChg>
        <pc:picChg chg="add mod">
          <ac:chgData name="Thanh Pham" userId="b38a7a08-d4da-4e67-a338-8b0620b2e8d8" providerId="ADAL" clId="{2F9A0026-34B8-438B-B96A-919DA29D755C}" dt="2021-09-23T16:59:47.142" v="5219" actId="1076"/>
          <ac:picMkLst>
            <pc:docMk/>
            <pc:sldMk cId="3308667652" sldId="270"/>
            <ac:picMk id="3076" creationId="{88EE1D83-D0F3-4F09-84DD-583962900B4F}"/>
          </ac:picMkLst>
        </pc:picChg>
        <pc:picChg chg="add mod">
          <ac:chgData name="Thanh Pham" userId="b38a7a08-d4da-4e67-a338-8b0620b2e8d8" providerId="ADAL" clId="{2F9A0026-34B8-438B-B96A-919DA29D755C}" dt="2021-09-23T16:59:44.307" v="5218" actId="14100"/>
          <ac:picMkLst>
            <pc:docMk/>
            <pc:sldMk cId="3308667652" sldId="270"/>
            <ac:picMk id="3078" creationId="{B4EC5052-4A5A-4934-A1AA-44506E66D8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10/28/2021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gif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tpham@addressthehomeless.o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62660-879D-452A-9275-9FB9CB147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CoC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BF53B6-DCA4-4874-89AB-D7DEB801C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2364" y="5520993"/>
            <a:ext cx="10572000" cy="999880"/>
          </a:xfrm>
        </p:spPr>
        <p:txBody>
          <a:bodyPr>
            <a:noAutofit/>
          </a:bodyPr>
          <a:lstStyle/>
          <a:p>
            <a:r>
              <a:rPr lang="en-US" sz="2000" dirty="0"/>
              <a:t>Thanh Pham, MPH</a:t>
            </a:r>
          </a:p>
          <a:p>
            <a:r>
              <a:rPr lang="en-US" sz="2000" dirty="0"/>
              <a:t>Community Outreach and Support Specialist </a:t>
            </a:r>
          </a:p>
        </p:txBody>
      </p:sp>
    </p:spTree>
    <p:extLst>
      <p:ext uri="{BB962C8B-B14F-4D97-AF65-F5344CB8AC3E}">
        <p14:creationId xmlns:p14="http://schemas.microsoft.com/office/powerpoint/2010/main" val="3122304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C8B7-E235-4FBB-8468-73C03281D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 Business Meeting (Open Meeting)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7F317-4357-4D9E-8815-7D35613D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133601"/>
            <a:ext cx="10754452" cy="450734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General Body Meeting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meet monthly (via Zoom/Phone) </a:t>
            </a:r>
          </a:p>
          <a:p>
            <a:pPr lvl="1"/>
            <a:r>
              <a:rPr lang="en-US" dirty="0"/>
              <a:t>Every 3</a:t>
            </a:r>
            <a:r>
              <a:rPr lang="en-US" baseline="30000" dirty="0"/>
              <a:t>rd</a:t>
            </a:r>
            <a:r>
              <a:rPr lang="en-US" dirty="0"/>
              <a:t> Friday of the month (unless indicated otherwise) from 9:00AM-10:15AM </a:t>
            </a:r>
          </a:p>
          <a:p>
            <a:pPr lvl="1"/>
            <a:r>
              <a:rPr lang="en-US" dirty="0"/>
              <a:t>Minutes are sent out via email and put on our CoC Website: lihomeless.org </a:t>
            </a:r>
          </a:p>
          <a:p>
            <a:pPr lvl="1"/>
            <a:endParaRPr lang="en-US" dirty="0"/>
          </a:p>
          <a:p>
            <a:r>
              <a:rPr lang="en-US" dirty="0"/>
              <a:t>Meeting Agenda </a:t>
            </a:r>
          </a:p>
          <a:p>
            <a:pPr lvl="1"/>
            <a:r>
              <a:rPr lang="en-US" dirty="0"/>
              <a:t>Funding Updates</a:t>
            </a:r>
          </a:p>
          <a:p>
            <a:pPr lvl="2"/>
            <a:r>
              <a:rPr lang="en-US" dirty="0"/>
              <a:t>Local / State / Federal </a:t>
            </a:r>
          </a:p>
          <a:p>
            <a:pPr lvl="2"/>
            <a:r>
              <a:rPr lang="en-US" dirty="0"/>
              <a:t>Technical Assistance Updates </a:t>
            </a:r>
          </a:p>
          <a:p>
            <a:pPr lvl="1"/>
            <a:r>
              <a:rPr lang="en-US" dirty="0"/>
              <a:t>Shelter Updates </a:t>
            </a:r>
          </a:p>
          <a:p>
            <a:pPr lvl="2"/>
            <a:r>
              <a:rPr lang="en-US" dirty="0"/>
              <a:t>Department of Social Services </a:t>
            </a:r>
          </a:p>
          <a:p>
            <a:pPr lvl="1"/>
            <a:r>
              <a:rPr lang="en-US" dirty="0"/>
              <a:t>Housing Updates</a:t>
            </a:r>
          </a:p>
          <a:p>
            <a:pPr lvl="2"/>
            <a:r>
              <a:rPr lang="en-US" dirty="0"/>
              <a:t>Coordinated Entry Teams (LICH CES AND TSCLI CES)</a:t>
            </a:r>
          </a:p>
          <a:p>
            <a:pPr lvl="1"/>
            <a:r>
              <a:rPr lang="en-US" dirty="0"/>
              <a:t>Data Updates </a:t>
            </a:r>
          </a:p>
          <a:p>
            <a:pPr lvl="2"/>
            <a:r>
              <a:rPr lang="en-US" dirty="0"/>
              <a:t>HMIS Team </a:t>
            </a:r>
          </a:p>
          <a:p>
            <a:pPr lvl="1"/>
            <a:r>
              <a:rPr lang="en-US" dirty="0"/>
              <a:t>Events/Trainings </a:t>
            </a:r>
          </a:p>
          <a:p>
            <a:pPr lvl="1"/>
            <a:r>
              <a:rPr lang="en-US" dirty="0"/>
              <a:t>Resource Sharing + Provider Updates</a:t>
            </a:r>
          </a:p>
          <a:p>
            <a:pPr lvl="2"/>
            <a:r>
              <a:rPr lang="en-US" dirty="0"/>
              <a:t>Presentations from other providers (services, advocacy/policy, resources) </a:t>
            </a:r>
          </a:p>
        </p:txBody>
      </p:sp>
    </p:spTree>
    <p:extLst>
      <p:ext uri="{BB962C8B-B14F-4D97-AF65-F5344CB8AC3E}">
        <p14:creationId xmlns:p14="http://schemas.microsoft.com/office/powerpoint/2010/main" val="133625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02504-B1C7-4957-92E8-25DD40549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659625"/>
            <a:ext cx="10571998" cy="970450"/>
          </a:xfrm>
        </p:spPr>
        <p:txBody>
          <a:bodyPr/>
          <a:lstStyle/>
          <a:p>
            <a:r>
              <a:rPr lang="en-US" dirty="0"/>
              <a:t>CoC Governance Board Meeting (Closed Meeting)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2DAE0-DD59-4329-A1E5-064016A27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976088"/>
          </a:xfrm>
        </p:spPr>
        <p:txBody>
          <a:bodyPr/>
          <a:lstStyle/>
          <a:p>
            <a:r>
              <a:rPr lang="en-US" dirty="0"/>
              <a:t>Funding Updates </a:t>
            </a:r>
          </a:p>
          <a:p>
            <a:pPr lvl="1"/>
            <a:r>
              <a:rPr lang="en-US" dirty="0"/>
              <a:t>Local </a:t>
            </a:r>
          </a:p>
          <a:p>
            <a:r>
              <a:rPr lang="en-US" dirty="0"/>
              <a:t>Voting </a:t>
            </a:r>
          </a:p>
          <a:p>
            <a:pPr lvl="1"/>
            <a:r>
              <a:rPr lang="en-US" dirty="0"/>
              <a:t>Policy Implementation or Changes </a:t>
            </a:r>
          </a:p>
          <a:p>
            <a:pPr lvl="2"/>
            <a:r>
              <a:rPr lang="en-US" dirty="0"/>
              <a:t>Assessments/Prioritization, etc. </a:t>
            </a:r>
          </a:p>
          <a:p>
            <a:r>
              <a:rPr lang="en-US" dirty="0"/>
              <a:t>Operational Changes </a:t>
            </a:r>
          </a:p>
          <a:p>
            <a:pPr lvl="1"/>
            <a:r>
              <a:rPr lang="en-US" dirty="0"/>
              <a:t>Meeting member slates – nomination process </a:t>
            </a:r>
          </a:p>
        </p:txBody>
      </p:sp>
    </p:spTree>
    <p:extLst>
      <p:ext uri="{BB962C8B-B14F-4D97-AF65-F5344CB8AC3E}">
        <p14:creationId xmlns:p14="http://schemas.microsoft.com/office/powerpoint/2010/main" val="301354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D1F1C-CF5E-4B06-AAE3-046D95CF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Subcommittees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DAE4-3851-4C9B-A229-ED2A49B9B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CE Steering Committee </a:t>
            </a:r>
          </a:p>
          <a:p>
            <a:pPr lvl="1"/>
            <a:r>
              <a:rPr lang="en-US" dirty="0"/>
              <a:t>Process for housing prioritization (and who will be served) is determined by this committee and the Governance Board</a:t>
            </a:r>
          </a:p>
          <a:p>
            <a:pPr lvl="1"/>
            <a:endParaRPr lang="en-US" dirty="0"/>
          </a:p>
          <a:p>
            <a:r>
              <a:rPr lang="en-US" dirty="0"/>
              <a:t>CES Case Conferencing </a:t>
            </a:r>
          </a:p>
          <a:p>
            <a:pPr lvl="1"/>
            <a:r>
              <a:rPr lang="en-US" dirty="0"/>
              <a:t>Discuss high barrier cases (chronic shelter clients, street outreach, rapid rehousing programs) </a:t>
            </a:r>
          </a:p>
          <a:p>
            <a:pPr lvl="2"/>
            <a:r>
              <a:rPr lang="en-US" dirty="0"/>
              <a:t>Trouble-shoot/problem-solve </a:t>
            </a:r>
          </a:p>
          <a:p>
            <a:pPr lvl="2"/>
            <a:r>
              <a:rPr lang="en-US" dirty="0"/>
              <a:t>Resource sharing </a:t>
            </a:r>
          </a:p>
          <a:p>
            <a:r>
              <a:rPr lang="en-US" dirty="0"/>
              <a:t>Street Outreach Committee </a:t>
            </a:r>
          </a:p>
          <a:p>
            <a:pPr lvl="1"/>
            <a:r>
              <a:rPr lang="en-US" dirty="0"/>
              <a:t>Updates with street outreach workers/providers/people that engage with people living on the street </a:t>
            </a:r>
          </a:p>
          <a:p>
            <a:pPr lvl="1"/>
            <a:r>
              <a:rPr lang="en-US" dirty="0"/>
              <a:t>Resource sharing </a:t>
            </a:r>
          </a:p>
          <a:p>
            <a:pPr lvl="1"/>
            <a:r>
              <a:rPr lang="en-US" dirty="0"/>
              <a:t>Identify new/highly populated areas </a:t>
            </a:r>
          </a:p>
          <a:p>
            <a:pPr lvl="1"/>
            <a:r>
              <a:rPr lang="en-US" dirty="0"/>
              <a:t>Committee collaboration</a:t>
            </a:r>
          </a:p>
          <a:p>
            <a:pPr lvl="1"/>
            <a:r>
              <a:rPr lang="en-US" dirty="0"/>
              <a:t>Point in Time (PIT Count) </a:t>
            </a:r>
          </a:p>
        </p:txBody>
      </p:sp>
    </p:spTree>
    <p:extLst>
      <p:ext uri="{BB962C8B-B14F-4D97-AF65-F5344CB8AC3E}">
        <p14:creationId xmlns:p14="http://schemas.microsoft.com/office/powerpoint/2010/main" val="398512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0" name="Rectangle 19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C4AED41A-FAA6-4CC7-8B3B-BABC3C826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7408"/>
          <a:stretch/>
        </p:blipFill>
        <p:spPr>
          <a:xfrm>
            <a:off x="20" y="-437735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489815-FDBF-4FEB-BC49-B6F36974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16" y="3702897"/>
            <a:ext cx="7682247" cy="71660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dirty="0"/>
              <a:t>Homeless System on LI </a:t>
            </a:r>
          </a:p>
        </p:txBody>
      </p:sp>
    </p:spTree>
    <p:extLst>
      <p:ext uri="{BB962C8B-B14F-4D97-AF65-F5344CB8AC3E}">
        <p14:creationId xmlns:p14="http://schemas.microsoft.com/office/powerpoint/2010/main" val="4039680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2655A-2E20-4F8E-B65E-DFEDD3B78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349" y="466929"/>
            <a:ext cx="3606137" cy="557443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dirty="0"/>
              <a:t>First – Identify and Engage 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dirty="0"/>
              <a:t>Second – Connection to Emergency Services</a:t>
            </a:r>
            <a:endParaRPr lang="en-US" sz="4400" dirty="0"/>
          </a:p>
        </p:txBody>
      </p:sp>
      <p:pic>
        <p:nvPicPr>
          <p:cNvPr id="5" name="Picture 4" descr="Text, timeline&#10;&#10;Description automatically generated">
            <a:extLst>
              <a:ext uri="{FF2B5EF4-FFF2-40B4-BE49-F238E27FC236}">
                <a16:creationId xmlns:a16="http://schemas.microsoft.com/office/drawing/2014/main" id="{853D4259-A9EC-45A0-B05A-59C729FF7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9362"/>
            <a:ext cx="7431086" cy="6861175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611682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10D3F-701E-484B-88F2-EEE27303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349" y="612843"/>
            <a:ext cx="3606137" cy="542851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/>
              <a:t>Third – Access to Housing and Services 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Fourth – Provide Housing and Services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CF4A6E60-A81A-4086-881F-5B795F28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554995" cy="685799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96049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BF6A-3D3A-4B3F-AD8D-B0A6C1C64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E361E-E5AC-403E-B3DE-6E25F30F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n-US" sz="2400" dirty="0"/>
              <a:t>Let’s work together to end homelessness on Long Island</a:t>
            </a:r>
          </a:p>
        </p:txBody>
      </p:sp>
      <p:pic>
        <p:nvPicPr>
          <p:cNvPr id="1026" name="Picture 2" descr="6 Benefits of Teamwork in the Workplace | Sandler Training">
            <a:extLst>
              <a:ext uri="{FF2B5EF4-FFF2-40B4-BE49-F238E27FC236}">
                <a16:creationId xmlns:a16="http://schemas.microsoft.com/office/drawing/2014/main" id="{3BEA88B0-1C62-4BDA-A045-7729DFD60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8665" y="2413000"/>
            <a:ext cx="5143720" cy="3716338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6010-F2EC-4981-8B2D-C6B0CDE3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9D1E8-66F3-46AE-A505-795B7FB21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Acronym CoC – Continuum of Care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Century Gothic" panose="020B0502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local planning body that coordinates housing and services for people experiencing homelessness in a specific region</a:t>
            </a:r>
          </a:p>
          <a:p>
            <a:endParaRPr lang="en-US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2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31FE-1D3F-4AE1-8FCF-77AECC9E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CoC’s are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0D6D2-5EE5-48D9-8B30-17F3DE8AB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There can only be 1 CoC within a specific geography </a:t>
            </a:r>
          </a:p>
          <a:p>
            <a:pPr lvl="1"/>
            <a:r>
              <a:rPr lang="en-US" sz="3000" dirty="0"/>
              <a:t>There are &gt;400 CoCs in the 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1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81DC8-B260-4FCF-9C8A-2448F013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lead agency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10A4F-CBB5-4153-9765-7FA31DF28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503055"/>
            <a:ext cx="10554574" cy="36259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lead agency is responsible for managing the Homeless Management Information System Database, submit its annual application for funding to HUD, and monitor CoC funded program performance </a:t>
            </a:r>
          </a:p>
          <a:p>
            <a:r>
              <a:rPr lang="en-US" dirty="0"/>
              <a:t>Responsibilities – </a:t>
            </a:r>
          </a:p>
          <a:p>
            <a:pPr lvl="1"/>
            <a:r>
              <a:rPr lang="en-US" dirty="0"/>
              <a:t>The lead serves as the liaison to the Federal Government and Local Entities </a:t>
            </a:r>
          </a:p>
          <a:p>
            <a:pPr lvl="1"/>
            <a:r>
              <a:rPr lang="en-US" dirty="0"/>
              <a:t>The lead manage the database system in which clients are entered in </a:t>
            </a:r>
          </a:p>
          <a:p>
            <a:pPr lvl="1"/>
            <a:r>
              <a:rPr lang="en-US" dirty="0"/>
              <a:t>The lead assists providers with the Department of Housing and Urban Development (HUD) application process and provides training/support where needed</a:t>
            </a:r>
          </a:p>
          <a:p>
            <a:pPr lvl="1"/>
            <a:endParaRPr lang="en-US" dirty="0"/>
          </a:p>
          <a:p>
            <a:r>
              <a:rPr lang="en-US" dirty="0"/>
              <a:t>Long Island Coalition for the Homeless (LICH) is the lead agency to the CoC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CoC oversees both Nassau and Suffolk Counties on Long Island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3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B9E0-206C-415A-BA73-B58BC7B5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makes up the CoC?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004C7-4DAA-46BA-91A8-2F9B03D5C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234045"/>
            <a:ext cx="10554574" cy="42706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Housing Providers</a:t>
            </a:r>
          </a:p>
          <a:p>
            <a:pPr lvl="1"/>
            <a:r>
              <a:rPr lang="en-US" dirty="0"/>
              <a:t>Case Managers</a:t>
            </a:r>
          </a:p>
          <a:p>
            <a:pPr lvl="1"/>
            <a:r>
              <a:rPr lang="en-US" dirty="0"/>
              <a:t>Shelter Workers</a:t>
            </a:r>
          </a:p>
          <a:p>
            <a:pPr lvl="1"/>
            <a:r>
              <a:rPr lang="en-US" dirty="0"/>
              <a:t>Street Outreach Workers </a:t>
            </a:r>
          </a:p>
          <a:p>
            <a:pPr lvl="1"/>
            <a:r>
              <a:rPr lang="en-US" dirty="0"/>
              <a:t>Administrative/Data </a:t>
            </a:r>
          </a:p>
          <a:p>
            <a:r>
              <a:rPr lang="en-US" dirty="0"/>
              <a:t>Community Based Organizations</a:t>
            </a:r>
          </a:p>
          <a:p>
            <a:r>
              <a:rPr lang="en-US" dirty="0"/>
              <a:t>Community Members </a:t>
            </a:r>
          </a:p>
          <a:p>
            <a:pPr lvl="1"/>
            <a:r>
              <a:rPr lang="en-US" dirty="0"/>
              <a:t>Advocates </a:t>
            </a:r>
          </a:p>
          <a:p>
            <a:pPr lvl="1"/>
            <a:r>
              <a:rPr lang="en-US" dirty="0"/>
              <a:t>Persons with lived experiences </a:t>
            </a:r>
          </a:p>
          <a:p>
            <a:pPr lvl="1"/>
            <a:r>
              <a:rPr lang="en-US" dirty="0"/>
              <a:t>Local municipalities (i.e. libraries, schools, etc.)</a:t>
            </a:r>
          </a:p>
          <a:p>
            <a:r>
              <a:rPr lang="en-US" dirty="0"/>
              <a:t>Public Housing Authorities (PHA’s) </a:t>
            </a:r>
          </a:p>
          <a:p>
            <a:r>
              <a:rPr lang="en-US" dirty="0"/>
              <a:t>Local Government Entities</a:t>
            </a:r>
          </a:p>
          <a:p>
            <a:pPr lvl="1"/>
            <a:r>
              <a:rPr lang="en-US" dirty="0"/>
              <a:t>Department of Social Services</a:t>
            </a:r>
          </a:p>
          <a:p>
            <a:pPr lvl="1"/>
            <a:r>
              <a:rPr lang="en-US" dirty="0"/>
              <a:t>Legislators </a:t>
            </a:r>
          </a:p>
          <a:p>
            <a:r>
              <a:rPr lang="en-US" dirty="0"/>
              <a:t>Faith-Based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6408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DB54-9EAA-426A-8A09-1509F8F5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 Funded Programs </a:t>
            </a:r>
          </a:p>
        </p:txBody>
      </p:sp>
      <p:pic>
        <p:nvPicPr>
          <p:cNvPr id="3074" name="Picture 2" descr="Long Island Coalition for the Homeless - Home | Facebook">
            <a:extLst>
              <a:ext uri="{FF2B5EF4-FFF2-40B4-BE49-F238E27FC236}">
                <a16:creationId xmlns:a16="http://schemas.microsoft.com/office/drawing/2014/main" id="{0D5A1269-268C-4A72-AF85-1A2CB4729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" y="2321364"/>
            <a:ext cx="1080620" cy="110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rvices for the UnderServed (S:US)">
            <a:extLst>
              <a:ext uri="{FF2B5EF4-FFF2-40B4-BE49-F238E27FC236}">
                <a16:creationId xmlns:a16="http://schemas.microsoft.com/office/drawing/2014/main" id="{88EE1D83-D0F3-4F09-84DD-583962900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026" y="2321364"/>
            <a:ext cx="1107636" cy="110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irculo de la Hispanidad (@CDLHNY) | Twitter">
            <a:extLst>
              <a:ext uri="{FF2B5EF4-FFF2-40B4-BE49-F238E27FC236}">
                <a16:creationId xmlns:a16="http://schemas.microsoft.com/office/drawing/2014/main" id="{B4EC5052-4A5A-4934-A1AA-44506E66D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68" y="2321364"/>
            <a:ext cx="1107636" cy="110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ptions for Community Living, Inc. | Housing &amp; Support Services">
            <a:extLst>
              <a:ext uri="{FF2B5EF4-FFF2-40B4-BE49-F238E27FC236}">
                <a16:creationId xmlns:a16="http://schemas.microsoft.com/office/drawing/2014/main" id="{55665681-9EBB-4CEC-93C2-4E94DA6E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24" y="2600388"/>
            <a:ext cx="2109066" cy="5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cern for Independent Living, 2018 Annual Benefit Honoree - ERASE Racism">
            <a:extLst>
              <a:ext uri="{FF2B5EF4-FFF2-40B4-BE49-F238E27FC236}">
                <a16:creationId xmlns:a16="http://schemas.microsoft.com/office/drawing/2014/main" id="{325FB2DB-0DD9-42E0-AE37-A0406F2B4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61" y="2609101"/>
            <a:ext cx="1894898" cy="5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munity Partners - The Society of St. Vincent de Paul Long Island">
            <a:extLst>
              <a:ext uri="{FF2B5EF4-FFF2-40B4-BE49-F238E27FC236}">
                <a16:creationId xmlns:a16="http://schemas.microsoft.com/office/drawing/2014/main" id="{68227D64-70C0-473B-BB99-69AF51DB5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24" y="3724568"/>
            <a:ext cx="2109066" cy="91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ighter Tomorrows">
            <a:extLst>
              <a:ext uri="{FF2B5EF4-FFF2-40B4-BE49-F238E27FC236}">
                <a16:creationId xmlns:a16="http://schemas.microsoft.com/office/drawing/2014/main" id="{F668B34C-0406-447B-B917-5AF5BDD7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28" y="4744705"/>
            <a:ext cx="2861576" cy="54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me Page | HELP USA">
            <a:extLst>
              <a:ext uri="{FF2B5EF4-FFF2-40B4-BE49-F238E27FC236}">
                <a16:creationId xmlns:a16="http://schemas.microsoft.com/office/drawing/2014/main" id="{51A72AA8-F095-4DF8-A1A5-2C71306F2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83" y="3796509"/>
            <a:ext cx="2628621" cy="6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outh Shore Association For Independent Living">
            <a:extLst>
              <a:ext uri="{FF2B5EF4-FFF2-40B4-BE49-F238E27FC236}">
                <a16:creationId xmlns:a16="http://schemas.microsoft.com/office/drawing/2014/main" id="{BEBF484E-627E-4CBD-BBAB-4224A0AC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83" y="3637069"/>
            <a:ext cx="1107636" cy="110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me - FREE">
            <a:extLst>
              <a:ext uri="{FF2B5EF4-FFF2-40B4-BE49-F238E27FC236}">
                <a16:creationId xmlns:a16="http://schemas.microsoft.com/office/drawing/2014/main" id="{896CBB64-850B-4993-907F-53664361E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130" y="2332379"/>
            <a:ext cx="1776268" cy="9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he Mental Health Association in Suffolk County">
            <a:extLst>
              <a:ext uri="{FF2B5EF4-FFF2-40B4-BE49-F238E27FC236}">
                <a16:creationId xmlns:a16="http://schemas.microsoft.com/office/drawing/2014/main" id="{AD426290-323C-4A41-9F82-06942BAF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130" y="3727140"/>
            <a:ext cx="1776267" cy="91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he Economic Opportunity Council of Suffolk County New York">
            <a:extLst>
              <a:ext uri="{FF2B5EF4-FFF2-40B4-BE49-F238E27FC236}">
                <a16:creationId xmlns:a16="http://schemas.microsoft.com/office/drawing/2014/main" id="{C1CE3792-AD40-4E1F-BC0E-2E17461D3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61" y="3724568"/>
            <a:ext cx="1894898" cy="92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amily Service League | Suffolk County Social Services">
            <a:extLst>
              <a:ext uri="{FF2B5EF4-FFF2-40B4-BE49-F238E27FC236}">
                <a16:creationId xmlns:a16="http://schemas.microsoft.com/office/drawing/2014/main" id="{BF106FAB-6D39-4135-8DED-328D8DA8A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r="21710"/>
          <a:stretch/>
        </p:blipFill>
        <p:spPr bwMode="auto">
          <a:xfrm>
            <a:off x="810000" y="5515583"/>
            <a:ext cx="1107636" cy="118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uffolk County United Veterans - Home | Facebook">
            <a:extLst>
              <a:ext uri="{FF2B5EF4-FFF2-40B4-BE49-F238E27FC236}">
                <a16:creationId xmlns:a16="http://schemas.microsoft.com/office/drawing/2014/main" id="{3B26B526-C9C3-4C6D-9C63-0E2C07624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026" y="5515582"/>
            <a:ext cx="1107636" cy="118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SLI/HHB |">
            <a:extLst>
              <a:ext uri="{FF2B5EF4-FFF2-40B4-BE49-F238E27FC236}">
                <a16:creationId xmlns:a16="http://schemas.microsoft.com/office/drawing/2014/main" id="{B66725C0-BFB0-45DA-B5AB-AB1D1B6AD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4" y="5427196"/>
            <a:ext cx="2104016" cy="118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United Veterans Beacon House | Bellmore Memorial Library">
            <a:extLst>
              <a:ext uri="{FF2B5EF4-FFF2-40B4-BE49-F238E27FC236}">
                <a16:creationId xmlns:a16="http://schemas.microsoft.com/office/drawing/2014/main" id="{0064D0DD-E343-48D5-8671-49B64CBE7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130" y="5427196"/>
            <a:ext cx="1776267" cy="118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10278D-0FF6-422C-99CA-0001EE6B5299}"/>
              </a:ext>
            </a:extLst>
          </p:cNvPr>
          <p:cNvSpPr txBox="1"/>
          <p:nvPr/>
        </p:nvSpPr>
        <p:spPr>
          <a:xfrm>
            <a:off x="7412477" y="5826868"/>
            <a:ext cx="177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Suburban Housing</a:t>
            </a:r>
          </a:p>
        </p:txBody>
      </p:sp>
    </p:spTree>
    <p:extLst>
      <p:ext uri="{BB962C8B-B14F-4D97-AF65-F5344CB8AC3E}">
        <p14:creationId xmlns:p14="http://schemas.microsoft.com/office/powerpoint/2010/main" val="330866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A93E-7E23-4DE5-A490-18D712E5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join/sign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25A4C-B525-4C90-BD3D-1CE04A740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436232"/>
            <a:ext cx="10554574" cy="397458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Visit our website: </a:t>
            </a:r>
          </a:p>
          <a:p>
            <a:pPr lvl="1"/>
            <a:r>
              <a:rPr lang="en-US" dirty="0"/>
              <a:t>Lihomeless.org </a:t>
            </a:r>
          </a:p>
          <a:p>
            <a:pPr lvl="2"/>
            <a:r>
              <a:rPr lang="en-US" dirty="0"/>
              <a:t>Former meeting minutes, committee information, CoC meeting list, etc. </a:t>
            </a:r>
          </a:p>
          <a:p>
            <a:r>
              <a:rPr lang="en-US" dirty="0"/>
              <a:t>Email Thanh, Community Outreach &amp; Support Specialist – </a:t>
            </a:r>
            <a:r>
              <a:rPr lang="en-US" dirty="0">
                <a:hlinkClick r:id="rId2"/>
              </a:rPr>
              <a:t>tpham@addressthehomeless.org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Join the CoC List-serv – receive updates within our region, resources, invitation to our committee meetings, funding opportunities, connect with others who engage or directly work with people experiencing homelessness </a:t>
            </a:r>
          </a:p>
          <a:p>
            <a:pPr lvl="1"/>
            <a:r>
              <a:rPr lang="en-US" dirty="0"/>
              <a:t>If you would like to present on behalf of your agency (services/resources/etc.), please contact Thanh </a:t>
            </a:r>
          </a:p>
          <a:p>
            <a:r>
              <a:rPr lang="en-US" dirty="0"/>
              <a:t>The CoC Business Meeting is open to all </a:t>
            </a:r>
          </a:p>
          <a:p>
            <a:pPr lvl="1"/>
            <a:r>
              <a:rPr lang="en-US" dirty="0"/>
              <a:t>There are no fees associated with joining the CoC and everyone who is a part of the CoC plays an important role in addressing homelessness on Long Island</a:t>
            </a:r>
          </a:p>
          <a:p>
            <a:pPr lvl="1"/>
            <a:r>
              <a:rPr lang="en-US" dirty="0"/>
              <a:t>Other Subcommittees – CES Case Conferencing Group, Street Outreach Committee, CE Steering Committee, etc.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1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40495-A085-47D2-B74B-851A3134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 Organizational Chart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72D30A-E83D-44B8-82ED-CC82FE43DFAA}"/>
              </a:ext>
            </a:extLst>
          </p:cNvPr>
          <p:cNvSpPr/>
          <p:nvPr/>
        </p:nvSpPr>
        <p:spPr>
          <a:xfrm>
            <a:off x="4284990" y="2718183"/>
            <a:ext cx="4006002" cy="158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1EE920-1C7E-4842-BE19-CCDCCE917744}"/>
              </a:ext>
            </a:extLst>
          </p:cNvPr>
          <p:cNvSpPr/>
          <p:nvPr/>
        </p:nvSpPr>
        <p:spPr>
          <a:xfrm>
            <a:off x="6966016" y="4574951"/>
            <a:ext cx="4006002" cy="158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6101D2-2864-4159-8EAB-2353D2C8CD59}"/>
              </a:ext>
            </a:extLst>
          </p:cNvPr>
          <p:cNvSpPr/>
          <p:nvPr/>
        </p:nvSpPr>
        <p:spPr>
          <a:xfrm>
            <a:off x="1748454" y="4574951"/>
            <a:ext cx="4006002" cy="158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716539-BEB0-4EB7-A1FB-B2B434A2BEC3}"/>
              </a:ext>
            </a:extLst>
          </p:cNvPr>
          <p:cNvCxnSpPr>
            <a:cxnSpLocks/>
          </p:cNvCxnSpPr>
          <p:nvPr/>
        </p:nvCxnSpPr>
        <p:spPr>
          <a:xfrm>
            <a:off x="6808998" y="4041034"/>
            <a:ext cx="867879" cy="1141939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CE59FF-4DCF-46CD-9A2F-AEC44168B188}"/>
              </a:ext>
            </a:extLst>
          </p:cNvPr>
          <p:cNvCxnSpPr>
            <a:cxnSpLocks/>
          </p:cNvCxnSpPr>
          <p:nvPr/>
        </p:nvCxnSpPr>
        <p:spPr>
          <a:xfrm flipH="1">
            <a:off x="4792046" y="4041034"/>
            <a:ext cx="962410" cy="1129553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2A4CA4-1E09-43B4-87C4-0F65A6FAC4B5}"/>
              </a:ext>
            </a:extLst>
          </p:cNvPr>
          <p:cNvSpPr txBox="1"/>
          <p:nvPr/>
        </p:nvSpPr>
        <p:spPr>
          <a:xfrm>
            <a:off x="4926517" y="3244334"/>
            <a:ext cx="318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CoC Governance Board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518A5A-D76C-4CD4-AC2A-47CBFB53F623}"/>
              </a:ext>
            </a:extLst>
          </p:cNvPr>
          <p:cNvSpPr txBox="1"/>
          <p:nvPr/>
        </p:nvSpPr>
        <p:spPr>
          <a:xfrm>
            <a:off x="7377577" y="5298541"/>
            <a:ext cx="318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Subcommittees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979931-094B-4A6D-807A-F19E463EEF60}"/>
              </a:ext>
            </a:extLst>
          </p:cNvPr>
          <p:cNvSpPr txBox="1"/>
          <p:nvPr/>
        </p:nvSpPr>
        <p:spPr>
          <a:xfrm>
            <a:off x="2408667" y="5298341"/>
            <a:ext cx="318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CoC Business Meeting</a:t>
            </a:r>
          </a:p>
        </p:txBody>
      </p:sp>
    </p:spTree>
    <p:extLst>
      <p:ext uri="{BB962C8B-B14F-4D97-AF65-F5344CB8AC3E}">
        <p14:creationId xmlns:p14="http://schemas.microsoft.com/office/powerpoint/2010/main" val="950631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4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C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20568</TotalTime>
  <Words>663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Quotable</vt:lpstr>
      <vt:lpstr>CoC Orientation</vt:lpstr>
      <vt:lpstr>Welcome!</vt:lpstr>
      <vt:lpstr>What is a CoC?</vt:lpstr>
      <vt:lpstr>How many CoC’s are there?</vt:lpstr>
      <vt:lpstr>What does the lead agency do?</vt:lpstr>
      <vt:lpstr>Who makes up the CoC?</vt:lpstr>
      <vt:lpstr>CoC Funded Programs </vt:lpstr>
      <vt:lpstr>How do I join/sign up?</vt:lpstr>
      <vt:lpstr>CoC Organizational Chart </vt:lpstr>
      <vt:lpstr>CoC Business Meeting (Open Meeting)</vt:lpstr>
      <vt:lpstr>CoC Governance Board Meeting (Closed Meeting)</vt:lpstr>
      <vt:lpstr>Subcommittees </vt:lpstr>
      <vt:lpstr>Homeless System on LI </vt:lpstr>
      <vt:lpstr>First – Identify and Engage    Second – Connection to Emergency Services</vt:lpstr>
      <vt:lpstr>Third – Access to Housing and Services    Fourth – Provide Housing and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 Orientation</dc:title>
  <dc:creator>Thanh Pham</dc:creator>
  <cp:lastModifiedBy>Thanh Pham</cp:lastModifiedBy>
  <cp:revision>1</cp:revision>
  <dcterms:created xsi:type="dcterms:W3CDTF">2021-08-30T15:33:21Z</dcterms:created>
  <dcterms:modified xsi:type="dcterms:W3CDTF">2021-11-08T17:24:46Z</dcterms:modified>
</cp:coreProperties>
</file>