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3" r:id="rId5"/>
    <p:sldId id="288" r:id="rId6"/>
    <p:sldId id="289" r:id="rId7"/>
    <p:sldId id="290" r:id="rId8"/>
    <p:sldId id="291" r:id="rId9"/>
    <p:sldId id="292" r:id="rId10"/>
    <p:sldId id="293" r:id="rId11"/>
    <p:sldId id="297" r:id="rId12"/>
    <p:sldId id="296" r:id="rId13"/>
    <p:sldId id="295" r:id="rId14"/>
    <p:sldId id="29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79" autoAdjust="0"/>
    <p:restoredTop sz="94619" autoAdjust="0"/>
  </p:normalViewPr>
  <p:slideViewPr>
    <p:cSldViewPr snapToGrid="0">
      <p:cViewPr varScale="1">
        <p:scale>
          <a:sx n="82" d="100"/>
          <a:sy n="82" d="100"/>
        </p:scale>
        <p:origin x="6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nh Pham" userId="b38a7a08-d4da-4e67-a338-8b0620b2e8d8" providerId="ADAL" clId="{44F93821-47FF-4DC1-93CD-B40C665F1577}"/>
    <pc:docChg chg="custSel modSld">
      <pc:chgData name="Thanh Pham" userId="b38a7a08-d4da-4e67-a338-8b0620b2e8d8" providerId="ADAL" clId="{44F93821-47FF-4DC1-93CD-B40C665F1577}" dt="2021-04-13T13:02:26.152" v="702" actId="20577"/>
      <pc:docMkLst>
        <pc:docMk/>
      </pc:docMkLst>
      <pc:sldChg chg="modSp">
        <pc:chgData name="Thanh Pham" userId="b38a7a08-d4da-4e67-a338-8b0620b2e8d8" providerId="ADAL" clId="{44F93821-47FF-4DC1-93CD-B40C665F1577}" dt="2021-04-12T19:23:51.758" v="24" actId="20577"/>
        <pc:sldMkLst>
          <pc:docMk/>
          <pc:sldMk cId="1723968953" sldId="289"/>
        </pc:sldMkLst>
        <pc:graphicFrameChg chg="mod">
          <ac:chgData name="Thanh Pham" userId="b38a7a08-d4da-4e67-a338-8b0620b2e8d8" providerId="ADAL" clId="{44F93821-47FF-4DC1-93CD-B40C665F1577}" dt="2021-04-12T19:23:51.758" v="24" actId="20577"/>
          <ac:graphicFrameMkLst>
            <pc:docMk/>
            <pc:sldMk cId="1723968953" sldId="289"/>
            <ac:graphicFrameMk id="5" creationId="{9B480AF8-0A4E-4BA8-8C16-3FF98C823864}"/>
          </ac:graphicFrameMkLst>
        </pc:graphicFrameChg>
      </pc:sldChg>
      <pc:sldChg chg="modSp mod">
        <pc:chgData name="Thanh Pham" userId="b38a7a08-d4da-4e67-a338-8b0620b2e8d8" providerId="ADAL" clId="{44F93821-47FF-4DC1-93CD-B40C665F1577}" dt="2021-04-13T13:02:26.152" v="702" actId="20577"/>
        <pc:sldMkLst>
          <pc:docMk/>
          <pc:sldMk cId="2552946117" sldId="290"/>
        </pc:sldMkLst>
        <pc:spChg chg="mod">
          <ac:chgData name="Thanh Pham" userId="b38a7a08-d4da-4e67-a338-8b0620b2e8d8" providerId="ADAL" clId="{44F93821-47FF-4DC1-93CD-B40C665F1577}" dt="2021-04-13T13:02:26.152" v="702" actId="20577"/>
          <ac:spMkLst>
            <pc:docMk/>
            <pc:sldMk cId="2552946117" sldId="290"/>
            <ac:spMk id="3" creationId="{EE1B6182-AFE4-461E-A3F2-01AB7A0E84C6}"/>
          </ac:spMkLst>
        </pc:spChg>
      </pc:sldChg>
      <pc:sldChg chg="modSp mod">
        <pc:chgData name="Thanh Pham" userId="b38a7a08-d4da-4e67-a338-8b0620b2e8d8" providerId="ADAL" clId="{44F93821-47FF-4DC1-93CD-B40C665F1577}" dt="2021-04-13T12:59:18.474" v="612" actId="20577"/>
        <pc:sldMkLst>
          <pc:docMk/>
          <pc:sldMk cId="1021334756" sldId="297"/>
        </pc:sldMkLst>
        <pc:spChg chg="mod">
          <ac:chgData name="Thanh Pham" userId="b38a7a08-d4da-4e67-a338-8b0620b2e8d8" providerId="ADAL" clId="{44F93821-47FF-4DC1-93CD-B40C665F1577}" dt="2021-04-13T12:59:18.474" v="612" actId="20577"/>
          <ac:spMkLst>
            <pc:docMk/>
            <pc:sldMk cId="1021334756" sldId="297"/>
            <ac:spMk id="2" creationId="{44D6461F-4E85-4D61-9CEA-96227203C570}"/>
          </ac:spMkLst>
        </pc:spChg>
      </pc:sldChg>
    </pc:docChg>
  </pc:docChgLst>
  <pc:docChgLst>
    <pc:chgData name="Thanh Pham" userId="b38a7a08-d4da-4e67-a338-8b0620b2e8d8" providerId="ADAL" clId="{85DD54B1-58A8-4FDF-9CD7-2BD5D8AC3EC5}"/>
    <pc:docChg chg="modSld">
      <pc:chgData name="Thanh Pham" userId="b38a7a08-d4da-4e67-a338-8b0620b2e8d8" providerId="ADAL" clId="{85DD54B1-58A8-4FDF-9CD7-2BD5D8AC3EC5}" dt="2021-04-23T16:51:23.642" v="149" actId="20577"/>
      <pc:docMkLst>
        <pc:docMk/>
      </pc:docMkLst>
      <pc:sldChg chg="modSp mod">
        <pc:chgData name="Thanh Pham" userId="b38a7a08-d4da-4e67-a338-8b0620b2e8d8" providerId="ADAL" clId="{85DD54B1-58A8-4FDF-9CD7-2BD5D8AC3EC5}" dt="2021-04-23T16:51:03.198" v="144" actId="20577"/>
        <pc:sldMkLst>
          <pc:docMk/>
          <pc:sldMk cId="2552946117" sldId="290"/>
        </pc:sldMkLst>
        <pc:spChg chg="mod">
          <ac:chgData name="Thanh Pham" userId="b38a7a08-d4da-4e67-a338-8b0620b2e8d8" providerId="ADAL" clId="{85DD54B1-58A8-4FDF-9CD7-2BD5D8AC3EC5}" dt="2021-04-23T16:51:03.198" v="144" actId="20577"/>
          <ac:spMkLst>
            <pc:docMk/>
            <pc:sldMk cId="2552946117" sldId="290"/>
            <ac:spMk id="3" creationId="{EE1B6182-AFE4-461E-A3F2-01AB7A0E84C6}"/>
          </ac:spMkLst>
        </pc:spChg>
      </pc:sldChg>
      <pc:sldChg chg="modSp mod">
        <pc:chgData name="Thanh Pham" userId="b38a7a08-d4da-4e67-a338-8b0620b2e8d8" providerId="ADAL" clId="{85DD54B1-58A8-4FDF-9CD7-2BD5D8AC3EC5}" dt="2021-04-23T16:51:23.642" v="149" actId="20577"/>
        <pc:sldMkLst>
          <pc:docMk/>
          <pc:sldMk cId="1021334756" sldId="297"/>
        </pc:sldMkLst>
        <pc:spChg chg="mod">
          <ac:chgData name="Thanh Pham" userId="b38a7a08-d4da-4e67-a338-8b0620b2e8d8" providerId="ADAL" clId="{85DD54B1-58A8-4FDF-9CD7-2BD5D8AC3EC5}" dt="2021-04-23T16:51:23.642" v="149" actId="20577"/>
          <ac:spMkLst>
            <pc:docMk/>
            <pc:sldMk cId="1021334756" sldId="297"/>
            <ac:spMk id="2" creationId="{44D6461F-4E85-4D61-9CEA-96227203C570}"/>
          </ac:spMkLst>
        </pc:sp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DF0E85-FE21-4889-ABA5-965037821F2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1A7ADE-B087-44B1-9CAE-DFEA48E2AA6E}">
      <dgm:prSet/>
      <dgm:spPr/>
      <dgm:t>
        <a:bodyPr/>
        <a:lstStyle/>
        <a:p>
          <a:r>
            <a:rPr lang="en-US"/>
            <a:t>Brief Recap of The Vaccine Rollout on LI – Greta (2 minutes) </a:t>
          </a:r>
        </a:p>
      </dgm:t>
    </dgm:pt>
    <dgm:pt modelId="{C729D73B-17B6-49BA-8005-7638FDDAF48E}" type="parTrans" cxnId="{5AEF9171-382A-4060-BDB6-A58302EB01D3}">
      <dgm:prSet/>
      <dgm:spPr/>
      <dgm:t>
        <a:bodyPr/>
        <a:lstStyle/>
        <a:p>
          <a:endParaRPr lang="en-US"/>
        </a:p>
      </dgm:t>
    </dgm:pt>
    <dgm:pt modelId="{8131555B-5E93-425D-88C9-4123E261C078}" type="sibTrans" cxnId="{5AEF9171-382A-4060-BDB6-A58302EB01D3}">
      <dgm:prSet/>
      <dgm:spPr/>
      <dgm:t>
        <a:bodyPr/>
        <a:lstStyle/>
        <a:p>
          <a:endParaRPr lang="en-US"/>
        </a:p>
      </dgm:t>
    </dgm:pt>
    <dgm:pt modelId="{29DC764A-CD50-4DA3-A1D9-65E8994F1085}">
      <dgm:prSet/>
      <dgm:spPr/>
      <dgm:t>
        <a:bodyPr/>
        <a:lstStyle/>
        <a:p>
          <a:r>
            <a:rPr lang="en-US"/>
            <a:t>Purpose of this Meeting (2 minutes) </a:t>
          </a:r>
        </a:p>
      </dgm:t>
    </dgm:pt>
    <dgm:pt modelId="{6BD5DBAD-923C-4DA8-A244-8EF485C758F1}" type="parTrans" cxnId="{62B30812-0A0D-4DBA-BE60-1000F9AA7B89}">
      <dgm:prSet/>
      <dgm:spPr/>
      <dgm:t>
        <a:bodyPr/>
        <a:lstStyle/>
        <a:p>
          <a:endParaRPr lang="en-US"/>
        </a:p>
      </dgm:t>
    </dgm:pt>
    <dgm:pt modelId="{5775E4A2-2041-4E67-9BF8-CF2260D7551B}" type="sibTrans" cxnId="{62B30812-0A0D-4DBA-BE60-1000F9AA7B89}">
      <dgm:prSet/>
      <dgm:spPr/>
      <dgm:t>
        <a:bodyPr/>
        <a:lstStyle/>
        <a:p>
          <a:endParaRPr lang="en-US"/>
        </a:p>
      </dgm:t>
    </dgm:pt>
    <dgm:pt modelId="{53CDA7C7-7A0F-492E-ADA7-FE75F79764D2}">
      <dgm:prSet/>
      <dgm:spPr/>
      <dgm:t>
        <a:bodyPr/>
        <a:lstStyle/>
        <a:p>
          <a:r>
            <a:rPr lang="en-US"/>
            <a:t>Brief Introduction of our Speakers (2 minutes) </a:t>
          </a:r>
        </a:p>
      </dgm:t>
    </dgm:pt>
    <dgm:pt modelId="{1742FF26-7151-46AD-9CE8-5B06916E79DC}" type="parTrans" cxnId="{AE9E23B4-EF46-4C52-AF73-3E1D859FA52A}">
      <dgm:prSet/>
      <dgm:spPr/>
      <dgm:t>
        <a:bodyPr/>
        <a:lstStyle/>
        <a:p>
          <a:endParaRPr lang="en-US"/>
        </a:p>
      </dgm:t>
    </dgm:pt>
    <dgm:pt modelId="{1290C9A9-E766-4768-A5E5-C460B08C68AF}" type="sibTrans" cxnId="{AE9E23B4-EF46-4C52-AF73-3E1D859FA52A}">
      <dgm:prSet/>
      <dgm:spPr/>
      <dgm:t>
        <a:bodyPr/>
        <a:lstStyle/>
        <a:p>
          <a:endParaRPr lang="en-US"/>
        </a:p>
      </dgm:t>
    </dgm:pt>
    <dgm:pt modelId="{945EFBCE-3A57-4BAA-9BB2-8B117B0CDD93}">
      <dgm:prSet/>
      <dgm:spPr/>
      <dgm:t>
        <a:bodyPr/>
        <a:lstStyle/>
        <a:p>
          <a:r>
            <a:rPr lang="en-US" dirty="0"/>
            <a:t>Discussion Points/Presentation (45 minutes) </a:t>
          </a:r>
        </a:p>
      </dgm:t>
    </dgm:pt>
    <dgm:pt modelId="{EF5A4498-6F7A-4985-B0B8-E2EB155F42B8}" type="parTrans" cxnId="{76030F4C-C631-4357-9D28-7DD55CB5502F}">
      <dgm:prSet/>
      <dgm:spPr/>
      <dgm:t>
        <a:bodyPr/>
        <a:lstStyle/>
        <a:p>
          <a:endParaRPr lang="en-US"/>
        </a:p>
      </dgm:t>
    </dgm:pt>
    <dgm:pt modelId="{F5FD369E-7BD6-4449-AA3A-1AFD86F425E3}" type="sibTrans" cxnId="{76030F4C-C631-4357-9D28-7DD55CB5502F}">
      <dgm:prSet/>
      <dgm:spPr/>
      <dgm:t>
        <a:bodyPr/>
        <a:lstStyle/>
        <a:p>
          <a:endParaRPr lang="en-US"/>
        </a:p>
      </dgm:t>
    </dgm:pt>
    <dgm:pt modelId="{E447C4F6-AB05-491B-BD92-0D934B721036}">
      <dgm:prSet/>
      <dgm:spPr/>
      <dgm:t>
        <a:bodyPr/>
        <a:lstStyle/>
        <a:p>
          <a:r>
            <a:rPr lang="en-US"/>
            <a:t>Ending Thoughts (5 minutes) </a:t>
          </a:r>
        </a:p>
      </dgm:t>
    </dgm:pt>
    <dgm:pt modelId="{65D0AE0D-F2A4-45B5-8DBC-6B275A4D2D7C}" type="parTrans" cxnId="{9DCF3797-1CBF-4F85-BE52-D5AAE4701154}">
      <dgm:prSet/>
      <dgm:spPr/>
      <dgm:t>
        <a:bodyPr/>
        <a:lstStyle/>
        <a:p>
          <a:endParaRPr lang="en-US"/>
        </a:p>
      </dgm:t>
    </dgm:pt>
    <dgm:pt modelId="{FFF290D4-B66F-46F0-AD03-3F6B4198C71C}" type="sibTrans" cxnId="{9DCF3797-1CBF-4F85-BE52-D5AAE4701154}">
      <dgm:prSet/>
      <dgm:spPr/>
      <dgm:t>
        <a:bodyPr/>
        <a:lstStyle/>
        <a:p>
          <a:endParaRPr lang="en-US"/>
        </a:p>
      </dgm:t>
    </dgm:pt>
    <dgm:pt modelId="{4BC86788-307A-4931-AAB2-CFA8A20EA9DB}" type="pres">
      <dgm:prSet presAssocID="{B7DF0E85-FE21-4889-ABA5-965037821F27}" presName="vert0" presStyleCnt="0">
        <dgm:presLayoutVars>
          <dgm:dir/>
          <dgm:animOne val="branch"/>
          <dgm:animLvl val="lvl"/>
        </dgm:presLayoutVars>
      </dgm:prSet>
      <dgm:spPr/>
    </dgm:pt>
    <dgm:pt modelId="{C391DD84-B37F-4058-A0CC-2D6C28E59B15}" type="pres">
      <dgm:prSet presAssocID="{991A7ADE-B087-44B1-9CAE-DFEA48E2AA6E}" presName="thickLine" presStyleLbl="alignNode1" presStyleIdx="0" presStyleCnt="5"/>
      <dgm:spPr/>
    </dgm:pt>
    <dgm:pt modelId="{6731AA1C-706F-40D0-B650-77A4A4B9F7CC}" type="pres">
      <dgm:prSet presAssocID="{991A7ADE-B087-44B1-9CAE-DFEA48E2AA6E}" presName="horz1" presStyleCnt="0"/>
      <dgm:spPr/>
    </dgm:pt>
    <dgm:pt modelId="{C0B76CF7-4974-4EA0-A5EA-FA3171E18B29}" type="pres">
      <dgm:prSet presAssocID="{991A7ADE-B087-44B1-9CAE-DFEA48E2AA6E}" presName="tx1" presStyleLbl="revTx" presStyleIdx="0" presStyleCnt="5"/>
      <dgm:spPr/>
    </dgm:pt>
    <dgm:pt modelId="{4660B3C8-7ED4-427C-B7DD-9F7C14B16936}" type="pres">
      <dgm:prSet presAssocID="{991A7ADE-B087-44B1-9CAE-DFEA48E2AA6E}" presName="vert1" presStyleCnt="0"/>
      <dgm:spPr/>
    </dgm:pt>
    <dgm:pt modelId="{B58A1A76-B2A2-46C7-9038-2E76099442D1}" type="pres">
      <dgm:prSet presAssocID="{29DC764A-CD50-4DA3-A1D9-65E8994F1085}" presName="thickLine" presStyleLbl="alignNode1" presStyleIdx="1" presStyleCnt="5"/>
      <dgm:spPr/>
    </dgm:pt>
    <dgm:pt modelId="{E944D641-1CAA-4649-A243-35FC4701A61C}" type="pres">
      <dgm:prSet presAssocID="{29DC764A-CD50-4DA3-A1D9-65E8994F1085}" presName="horz1" presStyleCnt="0"/>
      <dgm:spPr/>
    </dgm:pt>
    <dgm:pt modelId="{128BAEEA-37CF-412F-9C2F-2C651A241FBE}" type="pres">
      <dgm:prSet presAssocID="{29DC764A-CD50-4DA3-A1D9-65E8994F1085}" presName="tx1" presStyleLbl="revTx" presStyleIdx="1" presStyleCnt="5"/>
      <dgm:spPr/>
    </dgm:pt>
    <dgm:pt modelId="{3EBB3076-1D10-417B-ACB1-08D7CD511B6D}" type="pres">
      <dgm:prSet presAssocID="{29DC764A-CD50-4DA3-A1D9-65E8994F1085}" presName="vert1" presStyleCnt="0"/>
      <dgm:spPr/>
    </dgm:pt>
    <dgm:pt modelId="{BA35EF8B-68E3-4DF0-B444-C15A42833074}" type="pres">
      <dgm:prSet presAssocID="{53CDA7C7-7A0F-492E-ADA7-FE75F79764D2}" presName="thickLine" presStyleLbl="alignNode1" presStyleIdx="2" presStyleCnt="5"/>
      <dgm:spPr/>
    </dgm:pt>
    <dgm:pt modelId="{3085B210-3531-4207-A3D1-B49C68CFD374}" type="pres">
      <dgm:prSet presAssocID="{53CDA7C7-7A0F-492E-ADA7-FE75F79764D2}" presName="horz1" presStyleCnt="0"/>
      <dgm:spPr/>
    </dgm:pt>
    <dgm:pt modelId="{FC2E2D98-28FB-41EB-A691-17033ECF2A3B}" type="pres">
      <dgm:prSet presAssocID="{53CDA7C7-7A0F-492E-ADA7-FE75F79764D2}" presName="tx1" presStyleLbl="revTx" presStyleIdx="2" presStyleCnt="5"/>
      <dgm:spPr/>
    </dgm:pt>
    <dgm:pt modelId="{9B4A6516-5587-4260-A77F-B111C6518C2B}" type="pres">
      <dgm:prSet presAssocID="{53CDA7C7-7A0F-492E-ADA7-FE75F79764D2}" presName="vert1" presStyleCnt="0"/>
      <dgm:spPr/>
    </dgm:pt>
    <dgm:pt modelId="{F83FFA87-7C12-43C1-8EBB-959D53821E39}" type="pres">
      <dgm:prSet presAssocID="{945EFBCE-3A57-4BAA-9BB2-8B117B0CDD93}" presName="thickLine" presStyleLbl="alignNode1" presStyleIdx="3" presStyleCnt="5"/>
      <dgm:spPr/>
    </dgm:pt>
    <dgm:pt modelId="{5F682307-90A2-4499-A4F9-833AF0130F71}" type="pres">
      <dgm:prSet presAssocID="{945EFBCE-3A57-4BAA-9BB2-8B117B0CDD93}" presName="horz1" presStyleCnt="0"/>
      <dgm:spPr/>
    </dgm:pt>
    <dgm:pt modelId="{0159BAF3-7451-4EC4-A191-3C7D77BDC0C0}" type="pres">
      <dgm:prSet presAssocID="{945EFBCE-3A57-4BAA-9BB2-8B117B0CDD93}" presName="tx1" presStyleLbl="revTx" presStyleIdx="3" presStyleCnt="5"/>
      <dgm:spPr/>
    </dgm:pt>
    <dgm:pt modelId="{A765FF56-6C13-431D-921C-B767E332E208}" type="pres">
      <dgm:prSet presAssocID="{945EFBCE-3A57-4BAA-9BB2-8B117B0CDD93}" presName="vert1" presStyleCnt="0"/>
      <dgm:spPr/>
    </dgm:pt>
    <dgm:pt modelId="{9ED04EDD-C467-4733-9AAF-4E476E12D710}" type="pres">
      <dgm:prSet presAssocID="{E447C4F6-AB05-491B-BD92-0D934B721036}" presName="thickLine" presStyleLbl="alignNode1" presStyleIdx="4" presStyleCnt="5"/>
      <dgm:spPr/>
    </dgm:pt>
    <dgm:pt modelId="{9F3F556E-8BA6-4DAE-A6DB-BC9ACE9AAFBE}" type="pres">
      <dgm:prSet presAssocID="{E447C4F6-AB05-491B-BD92-0D934B721036}" presName="horz1" presStyleCnt="0"/>
      <dgm:spPr/>
    </dgm:pt>
    <dgm:pt modelId="{67140521-863B-4838-9F52-B22B341653EF}" type="pres">
      <dgm:prSet presAssocID="{E447C4F6-AB05-491B-BD92-0D934B721036}" presName="tx1" presStyleLbl="revTx" presStyleIdx="4" presStyleCnt="5"/>
      <dgm:spPr/>
    </dgm:pt>
    <dgm:pt modelId="{FF4C8B64-F8DE-40B7-B5E2-6DA7221D9117}" type="pres">
      <dgm:prSet presAssocID="{E447C4F6-AB05-491B-BD92-0D934B721036}" presName="vert1" presStyleCnt="0"/>
      <dgm:spPr/>
    </dgm:pt>
  </dgm:ptLst>
  <dgm:cxnLst>
    <dgm:cxn modelId="{62B30812-0A0D-4DBA-BE60-1000F9AA7B89}" srcId="{B7DF0E85-FE21-4889-ABA5-965037821F27}" destId="{29DC764A-CD50-4DA3-A1D9-65E8994F1085}" srcOrd="1" destOrd="0" parTransId="{6BD5DBAD-923C-4DA8-A244-8EF485C758F1}" sibTransId="{5775E4A2-2041-4E67-9BF8-CF2260D7551B}"/>
    <dgm:cxn modelId="{3981BD31-A0D1-4A8C-8559-294345DFE785}" type="presOf" srcId="{B7DF0E85-FE21-4889-ABA5-965037821F27}" destId="{4BC86788-307A-4931-AAB2-CFA8A20EA9DB}" srcOrd="0" destOrd="0" presId="urn:microsoft.com/office/officeart/2008/layout/LinedList"/>
    <dgm:cxn modelId="{DA3F5A3B-A041-4854-B670-7B58BE9BDBE9}" type="presOf" srcId="{E447C4F6-AB05-491B-BD92-0D934B721036}" destId="{67140521-863B-4838-9F52-B22B341653EF}" srcOrd="0" destOrd="0" presId="urn:microsoft.com/office/officeart/2008/layout/LinedList"/>
    <dgm:cxn modelId="{21256844-181B-4144-A618-9AE4EF52918E}" type="presOf" srcId="{29DC764A-CD50-4DA3-A1D9-65E8994F1085}" destId="{128BAEEA-37CF-412F-9C2F-2C651A241FBE}" srcOrd="0" destOrd="0" presId="urn:microsoft.com/office/officeart/2008/layout/LinedList"/>
    <dgm:cxn modelId="{76030F4C-C631-4357-9D28-7DD55CB5502F}" srcId="{B7DF0E85-FE21-4889-ABA5-965037821F27}" destId="{945EFBCE-3A57-4BAA-9BB2-8B117B0CDD93}" srcOrd="3" destOrd="0" parTransId="{EF5A4498-6F7A-4985-B0B8-E2EB155F42B8}" sibTransId="{F5FD369E-7BD6-4449-AA3A-1AFD86F425E3}"/>
    <dgm:cxn modelId="{5AEF9171-382A-4060-BDB6-A58302EB01D3}" srcId="{B7DF0E85-FE21-4889-ABA5-965037821F27}" destId="{991A7ADE-B087-44B1-9CAE-DFEA48E2AA6E}" srcOrd="0" destOrd="0" parTransId="{C729D73B-17B6-49BA-8005-7638FDDAF48E}" sibTransId="{8131555B-5E93-425D-88C9-4123E261C078}"/>
    <dgm:cxn modelId="{7C819657-928F-4A5D-9476-D7F89322D53B}" type="presOf" srcId="{991A7ADE-B087-44B1-9CAE-DFEA48E2AA6E}" destId="{C0B76CF7-4974-4EA0-A5EA-FA3171E18B29}" srcOrd="0" destOrd="0" presId="urn:microsoft.com/office/officeart/2008/layout/LinedList"/>
    <dgm:cxn modelId="{79DC6B8F-12D3-41E8-BFE0-11D8DD824273}" type="presOf" srcId="{945EFBCE-3A57-4BAA-9BB2-8B117B0CDD93}" destId="{0159BAF3-7451-4EC4-A191-3C7D77BDC0C0}" srcOrd="0" destOrd="0" presId="urn:microsoft.com/office/officeart/2008/layout/LinedList"/>
    <dgm:cxn modelId="{9DCF3797-1CBF-4F85-BE52-D5AAE4701154}" srcId="{B7DF0E85-FE21-4889-ABA5-965037821F27}" destId="{E447C4F6-AB05-491B-BD92-0D934B721036}" srcOrd="4" destOrd="0" parTransId="{65D0AE0D-F2A4-45B5-8DBC-6B275A4D2D7C}" sibTransId="{FFF290D4-B66F-46F0-AD03-3F6B4198C71C}"/>
    <dgm:cxn modelId="{4C65F4A0-E080-4E1A-911D-DFC108CF612F}" type="presOf" srcId="{53CDA7C7-7A0F-492E-ADA7-FE75F79764D2}" destId="{FC2E2D98-28FB-41EB-A691-17033ECF2A3B}" srcOrd="0" destOrd="0" presId="urn:microsoft.com/office/officeart/2008/layout/LinedList"/>
    <dgm:cxn modelId="{AE9E23B4-EF46-4C52-AF73-3E1D859FA52A}" srcId="{B7DF0E85-FE21-4889-ABA5-965037821F27}" destId="{53CDA7C7-7A0F-492E-ADA7-FE75F79764D2}" srcOrd="2" destOrd="0" parTransId="{1742FF26-7151-46AD-9CE8-5B06916E79DC}" sibTransId="{1290C9A9-E766-4768-A5E5-C460B08C68AF}"/>
    <dgm:cxn modelId="{4F6AA2E9-CBE9-4444-843D-D0B0164D4DA2}" type="presParOf" srcId="{4BC86788-307A-4931-AAB2-CFA8A20EA9DB}" destId="{C391DD84-B37F-4058-A0CC-2D6C28E59B15}" srcOrd="0" destOrd="0" presId="urn:microsoft.com/office/officeart/2008/layout/LinedList"/>
    <dgm:cxn modelId="{C6666EBE-40F3-4A1B-A6BE-8A9139E30A5C}" type="presParOf" srcId="{4BC86788-307A-4931-AAB2-CFA8A20EA9DB}" destId="{6731AA1C-706F-40D0-B650-77A4A4B9F7CC}" srcOrd="1" destOrd="0" presId="urn:microsoft.com/office/officeart/2008/layout/LinedList"/>
    <dgm:cxn modelId="{B2BFCE14-BAE1-44C4-8D04-7FFB1A4D4935}" type="presParOf" srcId="{6731AA1C-706F-40D0-B650-77A4A4B9F7CC}" destId="{C0B76CF7-4974-4EA0-A5EA-FA3171E18B29}" srcOrd="0" destOrd="0" presId="urn:microsoft.com/office/officeart/2008/layout/LinedList"/>
    <dgm:cxn modelId="{414333BD-1EF6-440A-AF46-607923C33C88}" type="presParOf" srcId="{6731AA1C-706F-40D0-B650-77A4A4B9F7CC}" destId="{4660B3C8-7ED4-427C-B7DD-9F7C14B16936}" srcOrd="1" destOrd="0" presId="urn:microsoft.com/office/officeart/2008/layout/LinedList"/>
    <dgm:cxn modelId="{91ACA60C-CAC9-4489-BCE5-53C07791FEBF}" type="presParOf" srcId="{4BC86788-307A-4931-AAB2-CFA8A20EA9DB}" destId="{B58A1A76-B2A2-46C7-9038-2E76099442D1}" srcOrd="2" destOrd="0" presId="urn:microsoft.com/office/officeart/2008/layout/LinedList"/>
    <dgm:cxn modelId="{A0122196-F270-4DDF-B12C-9BBA1809D129}" type="presParOf" srcId="{4BC86788-307A-4931-AAB2-CFA8A20EA9DB}" destId="{E944D641-1CAA-4649-A243-35FC4701A61C}" srcOrd="3" destOrd="0" presId="urn:microsoft.com/office/officeart/2008/layout/LinedList"/>
    <dgm:cxn modelId="{9AC2CBC3-F450-40D2-97A7-C33F07469B3D}" type="presParOf" srcId="{E944D641-1CAA-4649-A243-35FC4701A61C}" destId="{128BAEEA-37CF-412F-9C2F-2C651A241FBE}" srcOrd="0" destOrd="0" presId="urn:microsoft.com/office/officeart/2008/layout/LinedList"/>
    <dgm:cxn modelId="{DE28ED24-3863-4ABC-8258-8CCEBBBF4237}" type="presParOf" srcId="{E944D641-1CAA-4649-A243-35FC4701A61C}" destId="{3EBB3076-1D10-417B-ACB1-08D7CD511B6D}" srcOrd="1" destOrd="0" presId="urn:microsoft.com/office/officeart/2008/layout/LinedList"/>
    <dgm:cxn modelId="{EA3BBD5C-070A-4D06-87B7-AE2D898F0CB5}" type="presParOf" srcId="{4BC86788-307A-4931-AAB2-CFA8A20EA9DB}" destId="{BA35EF8B-68E3-4DF0-B444-C15A42833074}" srcOrd="4" destOrd="0" presId="urn:microsoft.com/office/officeart/2008/layout/LinedList"/>
    <dgm:cxn modelId="{515077FF-CD2D-4606-B25A-F0A10DEE88A1}" type="presParOf" srcId="{4BC86788-307A-4931-AAB2-CFA8A20EA9DB}" destId="{3085B210-3531-4207-A3D1-B49C68CFD374}" srcOrd="5" destOrd="0" presId="urn:microsoft.com/office/officeart/2008/layout/LinedList"/>
    <dgm:cxn modelId="{1401E6CF-5871-424E-9C3E-F8FACFD58A13}" type="presParOf" srcId="{3085B210-3531-4207-A3D1-B49C68CFD374}" destId="{FC2E2D98-28FB-41EB-A691-17033ECF2A3B}" srcOrd="0" destOrd="0" presId="urn:microsoft.com/office/officeart/2008/layout/LinedList"/>
    <dgm:cxn modelId="{F6B157F7-DC95-4986-BD65-17D9F38F96CA}" type="presParOf" srcId="{3085B210-3531-4207-A3D1-B49C68CFD374}" destId="{9B4A6516-5587-4260-A77F-B111C6518C2B}" srcOrd="1" destOrd="0" presId="urn:microsoft.com/office/officeart/2008/layout/LinedList"/>
    <dgm:cxn modelId="{6E1E155B-AC32-4B7B-89B6-9F9EA3B3AB24}" type="presParOf" srcId="{4BC86788-307A-4931-AAB2-CFA8A20EA9DB}" destId="{F83FFA87-7C12-43C1-8EBB-959D53821E39}" srcOrd="6" destOrd="0" presId="urn:microsoft.com/office/officeart/2008/layout/LinedList"/>
    <dgm:cxn modelId="{D5139FDC-E507-4434-88DE-521749A9E66D}" type="presParOf" srcId="{4BC86788-307A-4931-AAB2-CFA8A20EA9DB}" destId="{5F682307-90A2-4499-A4F9-833AF0130F71}" srcOrd="7" destOrd="0" presId="urn:microsoft.com/office/officeart/2008/layout/LinedList"/>
    <dgm:cxn modelId="{CF5F7A50-2D48-48DF-9DA7-666442EF438E}" type="presParOf" srcId="{5F682307-90A2-4499-A4F9-833AF0130F71}" destId="{0159BAF3-7451-4EC4-A191-3C7D77BDC0C0}" srcOrd="0" destOrd="0" presId="urn:microsoft.com/office/officeart/2008/layout/LinedList"/>
    <dgm:cxn modelId="{F04F4D0D-195B-416D-98C5-DB03CD127D0D}" type="presParOf" srcId="{5F682307-90A2-4499-A4F9-833AF0130F71}" destId="{A765FF56-6C13-431D-921C-B767E332E208}" srcOrd="1" destOrd="0" presId="urn:microsoft.com/office/officeart/2008/layout/LinedList"/>
    <dgm:cxn modelId="{8D6D96FF-A41F-43A6-B684-A6F3BFD0D72D}" type="presParOf" srcId="{4BC86788-307A-4931-AAB2-CFA8A20EA9DB}" destId="{9ED04EDD-C467-4733-9AAF-4E476E12D710}" srcOrd="8" destOrd="0" presId="urn:microsoft.com/office/officeart/2008/layout/LinedList"/>
    <dgm:cxn modelId="{53DCFD0B-33A8-4CB7-BD4E-86C504146388}" type="presParOf" srcId="{4BC86788-307A-4931-AAB2-CFA8A20EA9DB}" destId="{9F3F556E-8BA6-4DAE-A6DB-BC9ACE9AAFBE}" srcOrd="9" destOrd="0" presId="urn:microsoft.com/office/officeart/2008/layout/LinedList"/>
    <dgm:cxn modelId="{DBC48C6E-71DF-4322-9E98-7B7844A46F1F}" type="presParOf" srcId="{9F3F556E-8BA6-4DAE-A6DB-BC9ACE9AAFBE}" destId="{67140521-863B-4838-9F52-B22B341653EF}" srcOrd="0" destOrd="0" presId="urn:microsoft.com/office/officeart/2008/layout/LinedList"/>
    <dgm:cxn modelId="{70B37667-944A-48C9-B9A4-E82A3EF5FB12}" type="presParOf" srcId="{9F3F556E-8BA6-4DAE-A6DB-BC9ACE9AAFBE}" destId="{FF4C8B64-F8DE-40B7-B5E2-6DA7221D911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B89E48-6EFB-4ED4-BE94-FA445300BA0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9B7867-B470-44AD-8563-F702264E252C}">
      <dgm:prSet/>
      <dgm:spPr/>
      <dgm:t>
        <a:bodyPr/>
        <a:lstStyle/>
        <a:p>
          <a:r>
            <a:rPr lang="en-US"/>
            <a:t>To provide a better understanding of how staff/people that conduct outreach can educate the target population</a:t>
          </a:r>
        </a:p>
      </dgm:t>
    </dgm:pt>
    <dgm:pt modelId="{3A89BEC0-03FD-43BF-84C1-C8BFA9022A72}" type="parTrans" cxnId="{6E5102D9-9FCA-459B-8E51-9ED4F3A6D312}">
      <dgm:prSet/>
      <dgm:spPr/>
      <dgm:t>
        <a:bodyPr/>
        <a:lstStyle/>
        <a:p>
          <a:endParaRPr lang="en-US"/>
        </a:p>
      </dgm:t>
    </dgm:pt>
    <dgm:pt modelId="{5BE89138-A8FE-4D15-8BAA-0EC0AC18BAE6}" type="sibTrans" cxnId="{6E5102D9-9FCA-459B-8E51-9ED4F3A6D312}">
      <dgm:prSet/>
      <dgm:spPr/>
      <dgm:t>
        <a:bodyPr/>
        <a:lstStyle/>
        <a:p>
          <a:endParaRPr lang="en-US"/>
        </a:p>
      </dgm:t>
    </dgm:pt>
    <dgm:pt modelId="{8DA0530A-1A89-4C9E-A034-C5BED629D430}">
      <dgm:prSet/>
      <dgm:spPr/>
      <dgm:t>
        <a:bodyPr/>
        <a:lstStyle/>
        <a:p>
          <a:r>
            <a:rPr lang="en-US" dirty="0"/>
            <a:t>To address and better understand the communities’ needs</a:t>
          </a:r>
        </a:p>
      </dgm:t>
    </dgm:pt>
    <dgm:pt modelId="{533FBC7D-56D6-41B5-BF67-EE6893A292BD}" type="parTrans" cxnId="{D70AFDB1-13E6-4877-83EF-075B0A4D72CB}">
      <dgm:prSet/>
      <dgm:spPr/>
      <dgm:t>
        <a:bodyPr/>
        <a:lstStyle/>
        <a:p>
          <a:endParaRPr lang="en-US"/>
        </a:p>
      </dgm:t>
    </dgm:pt>
    <dgm:pt modelId="{0CCEE53D-07E9-4F0E-BA13-6DFF0B85F878}" type="sibTrans" cxnId="{D70AFDB1-13E6-4877-83EF-075B0A4D72CB}">
      <dgm:prSet/>
      <dgm:spPr/>
      <dgm:t>
        <a:bodyPr/>
        <a:lstStyle/>
        <a:p>
          <a:endParaRPr lang="en-US"/>
        </a:p>
      </dgm:t>
    </dgm:pt>
    <dgm:pt modelId="{085EEA7E-00F9-46E4-9A24-B5F69626BBD9}">
      <dgm:prSet/>
      <dgm:spPr/>
      <dgm:t>
        <a:bodyPr/>
        <a:lstStyle/>
        <a:p>
          <a:r>
            <a:rPr lang="en-US" dirty="0"/>
            <a:t>To utilize what is learned from today to start and continue the conversations with people living on the street – to inform that there are opportunities to get vaccinated if clients choose to do so </a:t>
          </a:r>
        </a:p>
      </dgm:t>
    </dgm:pt>
    <dgm:pt modelId="{2C49FEA0-6C89-43C2-8970-99650E2BDF15}" type="parTrans" cxnId="{AA236FA0-9CD4-45E0-B91B-524BC5B757EA}">
      <dgm:prSet/>
      <dgm:spPr/>
      <dgm:t>
        <a:bodyPr/>
        <a:lstStyle/>
        <a:p>
          <a:endParaRPr lang="en-US"/>
        </a:p>
      </dgm:t>
    </dgm:pt>
    <dgm:pt modelId="{37F0B3A8-2386-4C1F-B91F-28C5EA8FC856}" type="sibTrans" cxnId="{AA236FA0-9CD4-45E0-B91B-524BC5B757EA}">
      <dgm:prSet/>
      <dgm:spPr/>
      <dgm:t>
        <a:bodyPr/>
        <a:lstStyle/>
        <a:p>
          <a:endParaRPr lang="en-US"/>
        </a:p>
      </dgm:t>
    </dgm:pt>
    <dgm:pt modelId="{354271F1-3904-4AE8-BD86-F8337AF81223}" type="pres">
      <dgm:prSet presAssocID="{C7B89E48-6EFB-4ED4-BE94-FA445300BA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AE3EED9-E579-40E2-901B-9C45FE476A2F}" type="pres">
      <dgm:prSet presAssocID="{5A9B7867-B470-44AD-8563-F702264E252C}" presName="hierRoot1" presStyleCnt="0"/>
      <dgm:spPr/>
    </dgm:pt>
    <dgm:pt modelId="{F634D12F-3F6B-409D-9DBE-6AF02A9858B4}" type="pres">
      <dgm:prSet presAssocID="{5A9B7867-B470-44AD-8563-F702264E252C}" presName="composite" presStyleCnt="0"/>
      <dgm:spPr/>
    </dgm:pt>
    <dgm:pt modelId="{28E624FD-49A0-42E6-82F4-DEF3AB1A3E0C}" type="pres">
      <dgm:prSet presAssocID="{5A9B7867-B470-44AD-8563-F702264E252C}" presName="background" presStyleLbl="node0" presStyleIdx="0" presStyleCnt="3"/>
      <dgm:spPr/>
    </dgm:pt>
    <dgm:pt modelId="{B57A344E-A0FE-4CCC-81D4-178679F4CB62}" type="pres">
      <dgm:prSet presAssocID="{5A9B7867-B470-44AD-8563-F702264E252C}" presName="text" presStyleLbl="fgAcc0" presStyleIdx="0" presStyleCnt="3">
        <dgm:presLayoutVars>
          <dgm:chPref val="3"/>
        </dgm:presLayoutVars>
      </dgm:prSet>
      <dgm:spPr/>
    </dgm:pt>
    <dgm:pt modelId="{8061FF9C-E8CC-4D3F-9202-A4BCDA4D95FA}" type="pres">
      <dgm:prSet presAssocID="{5A9B7867-B470-44AD-8563-F702264E252C}" presName="hierChild2" presStyleCnt="0"/>
      <dgm:spPr/>
    </dgm:pt>
    <dgm:pt modelId="{FBA9EE6A-DE80-4AE9-AF2A-1C406DE99289}" type="pres">
      <dgm:prSet presAssocID="{8DA0530A-1A89-4C9E-A034-C5BED629D430}" presName="hierRoot1" presStyleCnt="0"/>
      <dgm:spPr/>
    </dgm:pt>
    <dgm:pt modelId="{05BC8C41-711A-46ED-B4ED-9BD261C50540}" type="pres">
      <dgm:prSet presAssocID="{8DA0530A-1A89-4C9E-A034-C5BED629D430}" presName="composite" presStyleCnt="0"/>
      <dgm:spPr/>
    </dgm:pt>
    <dgm:pt modelId="{1AA2E00D-23E5-4545-8D41-DE9A1084FDEE}" type="pres">
      <dgm:prSet presAssocID="{8DA0530A-1A89-4C9E-A034-C5BED629D430}" presName="background" presStyleLbl="node0" presStyleIdx="1" presStyleCnt="3"/>
      <dgm:spPr/>
    </dgm:pt>
    <dgm:pt modelId="{EF61BF8B-4CF6-449C-AE67-00D6FAF2C8A1}" type="pres">
      <dgm:prSet presAssocID="{8DA0530A-1A89-4C9E-A034-C5BED629D430}" presName="text" presStyleLbl="fgAcc0" presStyleIdx="1" presStyleCnt="3">
        <dgm:presLayoutVars>
          <dgm:chPref val="3"/>
        </dgm:presLayoutVars>
      </dgm:prSet>
      <dgm:spPr/>
    </dgm:pt>
    <dgm:pt modelId="{DBDD7862-8D7C-489C-A4FF-A4AF06AD655B}" type="pres">
      <dgm:prSet presAssocID="{8DA0530A-1A89-4C9E-A034-C5BED629D430}" presName="hierChild2" presStyleCnt="0"/>
      <dgm:spPr/>
    </dgm:pt>
    <dgm:pt modelId="{5A8A09B0-79E5-4F7E-9F91-6B32785D487D}" type="pres">
      <dgm:prSet presAssocID="{085EEA7E-00F9-46E4-9A24-B5F69626BBD9}" presName="hierRoot1" presStyleCnt="0"/>
      <dgm:spPr/>
    </dgm:pt>
    <dgm:pt modelId="{64C8CB55-0DC3-41F3-A354-7D52F5264251}" type="pres">
      <dgm:prSet presAssocID="{085EEA7E-00F9-46E4-9A24-B5F69626BBD9}" presName="composite" presStyleCnt="0"/>
      <dgm:spPr/>
    </dgm:pt>
    <dgm:pt modelId="{DF0B6C8C-E0A7-4B61-91E6-27B47ED79234}" type="pres">
      <dgm:prSet presAssocID="{085EEA7E-00F9-46E4-9A24-B5F69626BBD9}" presName="background" presStyleLbl="node0" presStyleIdx="2" presStyleCnt="3"/>
      <dgm:spPr/>
    </dgm:pt>
    <dgm:pt modelId="{15FBECBC-1A00-47EA-AA92-B7FD26077FF7}" type="pres">
      <dgm:prSet presAssocID="{085EEA7E-00F9-46E4-9A24-B5F69626BBD9}" presName="text" presStyleLbl="fgAcc0" presStyleIdx="2" presStyleCnt="3">
        <dgm:presLayoutVars>
          <dgm:chPref val="3"/>
        </dgm:presLayoutVars>
      </dgm:prSet>
      <dgm:spPr/>
    </dgm:pt>
    <dgm:pt modelId="{38AD7E28-9A73-4596-A2EB-73391AD8D44C}" type="pres">
      <dgm:prSet presAssocID="{085EEA7E-00F9-46E4-9A24-B5F69626BBD9}" presName="hierChild2" presStyleCnt="0"/>
      <dgm:spPr/>
    </dgm:pt>
  </dgm:ptLst>
  <dgm:cxnLst>
    <dgm:cxn modelId="{E6D5F104-B6B6-40E9-AA4B-E7546CDB5B2B}" type="presOf" srcId="{5A9B7867-B470-44AD-8563-F702264E252C}" destId="{B57A344E-A0FE-4CCC-81D4-178679F4CB62}" srcOrd="0" destOrd="0" presId="urn:microsoft.com/office/officeart/2005/8/layout/hierarchy1"/>
    <dgm:cxn modelId="{7D33521B-A746-4CC3-860F-5315E1C07C1A}" type="presOf" srcId="{8DA0530A-1A89-4C9E-A034-C5BED629D430}" destId="{EF61BF8B-4CF6-449C-AE67-00D6FAF2C8A1}" srcOrd="0" destOrd="0" presId="urn:microsoft.com/office/officeart/2005/8/layout/hierarchy1"/>
    <dgm:cxn modelId="{61403330-2F18-4365-A592-829DDCFAE399}" type="presOf" srcId="{085EEA7E-00F9-46E4-9A24-B5F69626BBD9}" destId="{15FBECBC-1A00-47EA-AA92-B7FD26077FF7}" srcOrd="0" destOrd="0" presId="urn:microsoft.com/office/officeart/2005/8/layout/hierarchy1"/>
    <dgm:cxn modelId="{AA236FA0-9CD4-45E0-B91B-524BC5B757EA}" srcId="{C7B89E48-6EFB-4ED4-BE94-FA445300BA03}" destId="{085EEA7E-00F9-46E4-9A24-B5F69626BBD9}" srcOrd="2" destOrd="0" parTransId="{2C49FEA0-6C89-43C2-8970-99650E2BDF15}" sibTransId="{37F0B3A8-2386-4C1F-B91F-28C5EA8FC856}"/>
    <dgm:cxn modelId="{D70AFDB1-13E6-4877-83EF-075B0A4D72CB}" srcId="{C7B89E48-6EFB-4ED4-BE94-FA445300BA03}" destId="{8DA0530A-1A89-4C9E-A034-C5BED629D430}" srcOrd="1" destOrd="0" parTransId="{533FBC7D-56D6-41B5-BF67-EE6893A292BD}" sibTransId="{0CCEE53D-07E9-4F0E-BA13-6DFF0B85F878}"/>
    <dgm:cxn modelId="{6E5102D9-9FCA-459B-8E51-9ED4F3A6D312}" srcId="{C7B89E48-6EFB-4ED4-BE94-FA445300BA03}" destId="{5A9B7867-B470-44AD-8563-F702264E252C}" srcOrd="0" destOrd="0" parTransId="{3A89BEC0-03FD-43BF-84C1-C8BFA9022A72}" sibTransId="{5BE89138-A8FE-4D15-8BAA-0EC0AC18BAE6}"/>
    <dgm:cxn modelId="{8DB0EBED-5ADD-4F93-A5A4-73FD80220198}" type="presOf" srcId="{C7B89E48-6EFB-4ED4-BE94-FA445300BA03}" destId="{354271F1-3904-4AE8-BD86-F8337AF81223}" srcOrd="0" destOrd="0" presId="urn:microsoft.com/office/officeart/2005/8/layout/hierarchy1"/>
    <dgm:cxn modelId="{19CD665E-A856-4347-8FD7-29E949E50A24}" type="presParOf" srcId="{354271F1-3904-4AE8-BD86-F8337AF81223}" destId="{8AE3EED9-E579-40E2-901B-9C45FE476A2F}" srcOrd="0" destOrd="0" presId="urn:microsoft.com/office/officeart/2005/8/layout/hierarchy1"/>
    <dgm:cxn modelId="{4417DC2F-9DFA-41E7-921B-E196CC62A3B6}" type="presParOf" srcId="{8AE3EED9-E579-40E2-901B-9C45FE476A2F}" destId="{F634D12F-3F6B-409D-9DBE-6AF02A9858B4}" srcOrd="0" destOrd="0" presId="urn:microsoft.com/office/officeart/2005/8/layout/hierarchy1"/>
    <dgm:cxn modelId="{739F6E68-B397-43F6-8A97-C30500AB60F0}" type="presParOf" srcId="{F634D12F-3F6B-409D-9DBE-6AF02A9858B4}" destId="{28E624FD-49A0-42E6-82F4-DEF3AB1A3E0C}" srcOrd="0" destOrd="0" presId="urn:microsoft.com/office/officeart/2005/8/layout/hierarchy1"/>
    <dgm:cxn modelId="{8E5E2EA0-1781-4E08-B4EC-89E47371C04F}" type="presParOf" srcId="{F634D12F-3F6B-409D-9DBE-6AF02A9858B4}" destId="{B57A344E-A0FE-4CCC-81D4-178679F4CB62}" srcOrd="1" destOrd="0" presId="urn:microsoft.com/office/officeart/2005/8/layout/hierarchy1"/>
    <dgm:cxn modelId="{2938D9B9-E899-4E9F-B81A-C6960A617987}" type="presParOf" srcId="{8AE3EED9-E579-40E2-901B-9C45FE476A2F}" destId="{8061FF9C-E8CC-4D3F-9202-A4BCDA4D95FA}" srcOrd="1" destOrd="0" presId="urn:microsoft.com/office/officeart/2005/8/layout/hierarchy1"/>
    <dgm:cxn modelId="{41EE1641-179F-4FB5-85AD-87AF019CD734}" type="presParOf" srcId="{354271F1-3904-4AE8-BD86-F8337AF81223}" destId="{FBA9EE6A-DE80-4AE9-AF2A-1C406DE99289}" srcOrd="1" destOrd="0" presId="urn:microsoft.com/office/officeart/2005/8/layout/hierarchy1"/>
    <dgm:cxn modelId="{9B1BDE65-DF2D-4803-986B-A2B6EA2D0752}" type="presParOf" srcId="{FBA9EE6A-DE80-4AE9-AF2A-1C406DE99289}" destId="{05BC8C41-711A-46ED-B4ED-9BD261C50540}" srcOrd="0" destOrd="0" presId="urn:microsoft.com/office/officeart/2005/8/layout/hierarchy1"/>
    <dgm:cxn modelId="{814700F7-2D7D-402D-9890-9E2303F411D0}" type="presParOf" srcId="{05BC8C41-711A-46ED-B4ED-9BD261C50540}" destId="{1AA2E00D-23E5-4545-8D41-DE9A1084FDEE}" srcOrd="0" destOrd="0" presId="urn:microsoft.com/office/officeart/2005/8/layout/hierarchy1"/>
    <dgm:cxn modelId="{43F00C98-EF5B-430D-9BE3-CABE12023D0E}" type="presParOf" srcId="{05BC8C41-711A-46ED-B4ED-9BD261C50540}" destId="{EF61BF8B-4CF6-449C-AE67-00D6FAF2C8A1}" srcOrd="1" destOrd="0" presId="urn:microsoft.com/office/officeart/2005/8/layout/hierarchy1"/>
    <dgm:cxn modelId="{CEDA1D35-DF1C-4AC9-8AE8-B4749CB4D387}" type="presParOf" srcId="{FBA9EE6A-DE80-4AE9-AF2A-1C406DE99289}" destId="{DBDD7862-8D7C-489C-A4FF-A4AF06AD655B}" srcOrd="1" destOrd="0" presId="urn:microsoft.com/office/officeart/2005/8/layout/hierarchy1"/>
    <dgm:cxn modelId="{902C8EB3-C6C8-44ED-94DC-368C9374BE27}" type="presParOf" srcId="{354271F1-3904-4AE8-BD86-F8337AF81223}" destId="{5A8A09B0-79E5-4F7E-9F91-6B32785D487D}" srcOrd="2" destOrd="0" presId="urn:microsoft.com/office/officeart/2005/8/layout/hierarchy1"/>
    <dgm:cxn modelId="{8F39F306-2CD3-4E97-BD4A-F748596DBAE4}" type="presParOf" srcId="{5A8A09B0-79E5-4F7E-9F91-6B32785D487D}" destId="{64C8CB55-0DC3-41F3-A354-7D52F5264251}" srcOrd="0" destOrd="0" presId="urn:microsoft.com/office/officeart/2005/8/layout/hierarchy1"/>
    <dgm:cxn modelId="{78BCA2CC-C8BB-458E-B194-F2E9DA9DFC4D}" type="presParOf" srcId="{64C8CB55-0DC3-41F3-A354-7D52F5264251}" destId="{DF0B6C8C-E0A7-4B61-91E6-27B47ED79234}" srcOrd="0" destOrd="0" presId="urn:microsoft.com/office/officeart/2005/8/layout/hierarchy1"/>
    <dgm:cxn modelId="{FBACC053-E6A8-40A6-84CC-8552AD5F32BD}" type="presParOf" srcId="{64C8CB55-0DC3-41F3-A354-7D52F5264251}" destId="{15FBECBC-1A00-47EA-AA92-B7FD26077FF7}" srcOrd="1" destOrd="0" presId="urn:microsoft.com/office/officeart/2005/8/layout/hierarchy1"/>
    <dgm:cxn modelId="{B3553A9F-CF97-4C53-8748-8F5CC150A05A}" type="presParOf" srcId="{5A8A09B0-79E5-4F7E-9F91-6B32785D487D}" destId="{38AD7E28-9A73-4596-A2EB-73391AD8D44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9DFDD2-CD3F-4FE2-8104-25E74008F732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5E5B07E-4DA0-4760-891D-D9ED019264D6}">
      <dgm:prSet custT="1"/>
      <dgm:spPr/>
      <dgm:t>
        <a:bodyPr/>
        <a:lstStyle/>
        <a:p>
          <a:r>
            <a:rPr lang="en-US" sz="1600" dirty="0"/>
            <a:t>The side effects of the COVID-19 Vaccine are Dangerous </a:t>
          </a:r>
        </a:p>
      </dgm:t>
    </dgm:pt>
    <dgm:pt modelId="{0FBC6A1E-509C-417C-940C-1534A5B43F73}" type="parTrans" cxnId="{C07328EB-2C79-43AB-85E2-1A92178F0DCB}">
      <dgm:prSet/>
      <dgm:spPr/>
      <dgm:t>
        <a:bodyPr/>
        <a:lstStyle/>
        <a:p>
          <a:endParaRPr lang="en-US"/>
        </a:p>
      </dgm:t>
    </dgm:pt>
    <dgm:pt modelId="{518AFC67-06F8-4C0C-95E0-F2D6A6318E30}" type="sibTrans" cxnId="{C07328EB-2C79-43AB-85E2-1A92178F0DCB}">
      <dgm:prSet/>
      <dgm:spPr/>
      <dgm:t>
        <a:bodyPr/>
        <a:lstStyle/>
        <a:p>
          <a:endParaRPr lang="en-US"/>
        </a:p>
      </dgm:t>
    </dgm:pt>
    <dgm:pt modelId="{6D70B18F-EB6E-43EF-B06B-780E5ECA9C86}">
      <dgm:prSet custT="1"/>
      <dgm:spPr/>
      <dgm:t>
        <a:bodyPr/>
        <a:lstStyle/>
        <a:p>
          <a:r>
            <a:rPr lang="en-US" sz="1600" dirty="0"/>
            <a:t>Can COVID-19 Vaccines cause you to get very sick? </a:t>
          </a:r>
        </a:p>
      </dgm:t>
    </dgm:pt>
    <dgm:pt modelId="{97AB2C49-4D25-4745-83D8-CEA69DC80C4F}" type="parTrans" cxnId="{0E87AFB8-AA88-4908-AFED-F6B710570CB6}">
      <dgm:prSet/>
      <dgm:spPr/>
      <dgm:t>
        <a:bodyPr/>
        <a:lstStyle/>
        <a:p>
          <a:endParaRPr lang="en-US"/>
        </a:p>
      </dgm:t>
    </dgm:pt>
    <dgm:pt modelId="{28FE3FBE-0A2B-47EA-951B-1BDB20CE6413}" type="sibTrans" cxnId="{0E87AFB8-AA88-4908-AFED-F6B710570CB6}">
      <dgm:prSet/>
      <dgm:spPr/>
      <dgm:t>
        <a:bodyPr/>
        <a:lstStyle/>
        <a:p>
          <a:endParaRPr lang="en-US"/>
        </a:p>
      </dgm:t>
    </dgm:pt>
    <dgm:pt modelId="{064744B2-A431-48AD-9802-7804A4B3E8C0}">
      <dgm:prSet custT="1"/>
      <dgm:spPr/>
      <dgm:t>
        <a:bodyPr/>
        <a:lstStyle/>
        <a:p>
          <a:r>
            <a:rPr lang="en-US" sz="1600" dirty="0"/>
            <a:t>Researchers rushed the development of the COVID-19 vaccine, so its effectiveness and safety cannot be trusted </a:t>
          </a:r>
        </a:p>
      </dgm:t>
    </dgm:pt>
    <dgm:pt modelId="{30DAF5D4-3175-45DF-A749-E627693CACC9}" type="parTrans" cxnId="{0015747B-2872-43C5-9A53-D29322260FDA}">
      <dgm:prSet/>
      <dgm:spPr/>
      <dgm:t>
        <a:bodyPr/>
        <a:lstStyle/>
        <a:p>
          <a:endParaRPr lang="en-US"/>
        </a:p>
      </dgm:t>
    </dgm:pt>
    <dgm:pt modelId="{A40300D1-72D9-4A7B-99E1-58BD9C4EC937}" type="sibTrans" cxnId="{0015747B-2872-43C5-9A53-D29322260FDA}">
      <dgm:prSet/>
      <dgm:spPr/>
      <dgm:t>
        <a:bodyPr/>
        <a:lstStyle/>
        <a:p>
          <a:endParaRPr lang="en-US"/>
        </a:p>
      </dgm:t>
    </dgm:pt>
    <dgm:pt modelId="{94B387F0-D9A9-4A58-BF8F-A3528F7B450C}">
      <dgm:prSet custT="1"/>
      <dgm:spPr/>
      <dgm:t>
        <a:bodyPr/>
        <a:lstStyle/>
        <a:p>
          <a:r>
            <a:rPr lang="en-US" sz="1600" dirty="0"/>
            <a:t>There weren’t enough clinical trial participants to declare the vaccines safe </a:t>
          </a:r>
        </a:p>
      </dgm:t>
    </dgm:pt>
    <dgm:pt modelId="{D0937A59-B36F-4433-81B8-3D1799EE80AD}" type="parTrans" cxnId="{10578098-D0C6-48DF-9EC0-06FCB2216312}">
      <dgm:prSet/>
      <dgm:spPr/>
      <dgm:t>
        <a:bodyPr/>
        <a:lstStyle/>
        <a:p>
          <a:endParaRPr lang="en-US"/>
        </a:p>
      </dgm:t>
    </dgm:pt>
    <dgm:pt modelId="{0C536E0F-62B1-4D76-8686-A52DDF727A47}" type="sibTrans" cxnId="{10578098-D0C6-48DF-9EC0-06FCB2216312}">
      <dgm:prSet/>
      <dgm:spPr/>
      <dgm:t>
        <a:bodyPr/>
        <a:lstStyle/>
        <a:p>
          <a:endParaRPr lang="en-US"/>
        </a:p>
      </dgm:t>
    </dgm:pt>
    <dgm:pt modelId="{7E8B9893-2C15-490B-912E-AB955EB5BA28}">
      <dgm:prSet/>
      <dgm:spPr/>
      <dgm:t>
        <a:bodyPr/>
        <a:lstStyle/>
        <a:p>
          <a:r>
            <a:rPr lang="en-US"/>
            <a:t>After getting a covid-19 vaccine, will I test positive for covid-19 on a viral test?</a:t>
          </a:r>
        </a:p>
      </dgm:t>
    </dgm:pt>
    <dgm:pt modelId="{34183353-E3BE-454B-A417-E0A917BF3789}" type="parTrans" cxnId="{28DAFFF5-6C47-4A5E-9F2B-F3333E04C47A}">
      <dgm:prSet/>
      <dgm:spPr/>
      <dgm:t>
        <a:bodyPr/>
        <a:lstStyle/>
        <a:p>
          <a:endParaRPr lang="en-US"/>
        </a:p>
      </dgm:t>
    </dgm:pt>
    <dgm:pt modelId="{DB7F93C1-38BE-46DF-9756-2DD8700A4319}" type="sibTrans" cxnId="{28DAFFF5-6C47-4A5E-9F2B-F3333E04C47A}">
      <dgm:prSet/>
      <dgm:spPr/>
      <dgm:t>
        <a:bodyPr/>
        <a:lstStyle/>
        <a:p>
          <a:endParaRPr lang="en-US"/>
        </a:p>
      </dgm:t>
    </dgm:pt>
    <dgm:pt modelId="{B97F9CD0-18A4-4211-B604-136DD4F1FF2A}">
      <dgm:prSet/>
      <dgm:spPr/>
      <dgm:t>
        <a:bodyPr/>
        <a:lstStyle/>
        <a:p>
          <a:r>
            <a:rPr lang="en-US"/>
            <a:t>Will a covid-19 vaccination protect me from getting sick with covid-19? </a:t>
          </a:r>
        </a:p>
      </dgm:t>
    </dgm:pt>
    <dgm:pt modelId="{9D9F3814-3637-42ED-8212-E41775ED6B4B}" type="parTrans" cxnId="{72AF8AD6-7EF3-4319-9AB7-536F15F58F10}">
      <dgm:prSet/>
      <dgm:spPr/>
      <dgm:t>
        <a:bodyPr/>
        <a:lstStyle/>
        <a:p>
          <a:endParaRPr lang="en-US"/>
        </a:p>
      </dgm:t>
    </dgm:pt>
    <dgm:pt modelId="{F92A7B6A-15E5-449F-9471-C0C19F839DCC}" type="sibTrans" cxnId="{72AF8AD6-7EF3-4319-9AB7-536F15F58F10}">
      <dgm:prSet/>
      <dgm:spPr/>
      <dgm:t>
        <a:bodyPr/>
        <a:lstStyle/>
        <a:p>
          <a:endParaRPr lang="en-US"/>
        </a:p>
      </dgm:t>
    </dgm:pt>
    <dgm:pt modelId="{765B60DE-6AB5-4819-9B1C-BE58CAEF3E88}">
      <dgm:prSet/>
      <dgm:spPr/>
      <dgm:t>
        <a:bodyPr/>
        <a:lstStyle/>
        <a:p>
          <a:r>
            <a:rPr lang="en-US" dirty="0"/>
            <a:t>If I have already had covid-19 and recovered, do I still need to get vaccinated with a covid-19 vaccine? </a:t>
          </a:r>
        </a:p>
      </dgm:t>
    </dgm:pt>
    <dgm:pt modelId="{3AF4BA38-98E7-4003-85E0-959B4B40A7BD}" type="parTrans" cxnId="{A4C8DCA5-74EA-4EAF-A555-519E929F5560}">
      <dgm:prSet/>
      <dgm:spPr/>
      <dgm:t>
        <a:bodyPr/>
        <a:lstStyle/>
        <a:p>
          <a:endParaRPr lang="en-US"/>
        </a:p>
      </dgm:t>
    </dgm:pt>
    <dgm:pt modelId="{CEEE40EB-78C0-4E0A-9A53-8C5ACB0CF57F}" type="sibTrans" cxnId="{A4C8DCA5-74EA-4EAF-A555-519E929F5560}">
      <dgm:prSet/>
      <dgm:spPr/>
      <dgm:t>
        <a:bodyPr/>
        <a:lstStyle/>
        <a:p>
          <a:endParaRPr lang="en-US"/>
        </a:p>
      </dgm:t>
    </dgm:pt>
    <dgm:pt modelId="{192DC2E3-F6EF-4149-897A-9F739104F92B}">
      <dgm:prSet/>
      <dgm:spPr/>
      <dgm:t>
        <a:bodyPr/>
        <a:lstStyle/>
        <a:p>
          <a:r>
            <a:rPr lang="en-US" dirty="0"/>
            <a:t>Can I be vaccinated against COVID-19 if I have an underlying medical condition? </a:t>
          </a:r>
        </a:p>
      </dgm:t>
    </dgm:pt>
    <dgm:pt modelId="{0932549B-6434-4E51-83D6-24287DC0F4DF}" type="parTrans" cxnId="{6807E1F8-790E-4A07-B5F4-F314345B4FB1}">
      <dgm:prSet/>
      <dgm:spPr/>
      <dgm:t>
        <a:bodyPr/>
        <a:lstStyle/>
        <a:p>
          <a:endParaRPr lang="en-US"/>
        </a:p>
      </dgm:t>
    </dgm:pt>
    <dgm:pt modelId="{330CBF5C-A6E4-44EB-9738-90F1AC7598D1}" type="sibTrans" cxnId="{6807E1F8-790E-4A07-B5F4-F314345B4FB1}">
      <dgm:prSet/>
      <dgm:spPr/>
      <dgm:t>
        <a:bodyPr/>
        <a:lstStyle/>
        <a:p>
          <a:endParaRPr lang="en-US"/>
        </a:p>
      </dgm:t>
    </dgm:pt>
    <dgm:pt modelId="{F4509404-9E95-4613-822E-D8250203C7A7}">
      <dgm:prSet custT="1"/>
      <dgm:spPr/>
      <dgm:t>
        <a:bodyPr/>
        <a:lstStyle/>
        <a:p>
          <a:r>
            <a:rPr lang="en-US" sz="2000" dirty="0"/>
            <a:t>How do we know if covid-19 vaccines are safe? </a:t>
          </a:r>
        </a:p>
      </dgm:t>
    </dgm:pt>
    <dgm:pt modelId="{BD498ECC-E615-4978-AD35-0824E38BCDA2}" type="parTrans" cxnId="{C48809E1-D34B-416D-A801-3D7E4FD99E4A}">
      <dgm:prSet/>
      <dgm:spPr/>
      <dgm:t>
        <a:bodyPr/>
        <a:lstStyle/>
        <a:p>
          <a:endParaRPr lang="en-US"/>
        </a:p>
      </dgm:t>
    </dgm:pt>
    <dgm:pt modelId="{617ADAE9-4758-42ED-A421-7E50DF424CAA}" type="sibTrans" cxnId="{C48809E1-D34B-416D-A801-3D7E4FD99E4A}">
      <dgm:prSet/>
      <dgm:spPr/>
      <dgm:t>
        <a:bodyPr/>
        <a:lstStyle/>
        <a:p>
          <a:endParaRPr lang="en-US"/>
        </a:p>
      </dgm:t>
    </dgm:pt>
    <dgm:pt modelId="{2D1EE422-F4A7-4740-AB82-FFDF2360E6F6}">
      <dgm:prSet custT="1"/>
      <dgm:spPr/>
      <dgm:t>
        <a:bodyPr/>
        <a:lstStyle/>
        <a:p>
          <a:r>
            <a:rPr lang="en-US" sz="2000" dirty="0"/>
            <a:t>Could they cause long-term problems? </a:t>
          </a:r>
        </a:p>
      </dgm:t>
    </dgm:pt>
    <dgm:pt modelId="{33AACD39-4D0D-464D-A47E-7CDD3E11EA70}" type="parTrans" cxnId="{43770FC9-FFB1-465F-ADF2-081F0A35A0D4}">
      <dgm:prSet/>
      <dgm:spPr/>
      <dgm:t>
        <a:bodyPr/>
        <a:lstStyle/>
        <a:p>
          <a:endParaRPr lang="en-US"/>
        </a:p>
      </dgm:t>
    </dgm:pt>
    <dgm:pt modelId="{D82FF0D8-59F4-4456-A175-8CFFFE48B232}" type="sibTrans" cxnId="{43770FC9-FFB1-465F-ADF2-081F0A35A0D4}">
      <dgm:prSet/>
      <dgm:spPr/>
      <dgm:t>
        <a:bodyPr/>
        <a:lstStyle/>
        <a:p>
          <a:endParaRPr lang="en-US"/>
        </a:p>
      </dgm:t>
    </dgm:pt>
    <dgm:pt modelId="{DB167F78-114B-4844-958E-8D5D1BC0525E}">
      <dgm:prSet custT="1"/>
      <dgm:spPr/>
      <dgm:t>
        <a:bodyPr/>
        <a:lstStyle/>
        <a:p>
          <a:r>
            <a:rPr lang="en-US" sz="1600" dirty="0"/>
            <a:t>Should you get the vaccine if you are pregnant or breastfeeding?</a:t>
          </a:r>
        </a:p>
      </dgm:t>
    </dgm:pt>
    <dgm:pt modelId="{86F2841F-B041-473D-88EB-62E3875AD8C9}" type="parTrans" cxnId="{7584E579-A733-4A21-869C-7AB064FF164B}">
      <dgm:prSet/>
      <dgm:spPr/>
    </dgm:pt>
    <dgm:pt modelId="{29860F6F-9085-4256-B914-86B84E20DB03}" type="sibTrans" cxnId="{7584E579-A733-4A21-869C-7AB064FF164B}">
      <dgm:prSet/>
      <dgm:spPr/>
    </dgm:pt>
    <dgm:pt modelId="{81C1DD7F-F82E-46A1-A031-A2778F1F33BB}" type="pres">
      <dgm:prSet presAssocID="{7A9DFDD2-CD3F-4FE2-8104-25E74008F732}" presName="diagram" presStyleCnt="0">
        <dgm:presLayoutVars>
          <dgm:dir/>
          <dgm:resizeHandles val="exact"/>
        </dgm:presLayoutVars>
      </dgm:prSet>
      <dgm:spPr/>
    </dgm:pt>
    <dgm:pt modelId="{FC9B5450-95B6-42C1-831A-4387C03D2B8C}" type="pres">
      <dgm:prSet presAssocID="{55E5B07E-4DA0-4760-891D-D9ED019264D6}" presName="node" presStyleLbl="node1" presStyleIdx="0" presStyleCnt="6">
        <dgm:presLayoutVars>
          <dgm:bulletEnabled val="1"/>
        </dgm:presLayoutVars>
      </dgm:prSet>
      <dgm:spPr/>
    </dgm:pt>
    <dgm:pt modelId="{FF563355-B7E3-4964-8EED-7F97D4360902}" type="pres">
      <dgm:prSet presAssocID="{518AFC67-06F8-4C0C-95E0-F2D6A6318E30}" presName="sibTrans" presStyleCnt="0"/>
      <dgm:spPr/>
    </dgm:pt>
    <dgm:pt modelId="{E5994ACB-ECE7-4557-978A-355ACDADCB2B}" type="pres">
      <dgm:prSet presAssocID="{064744B2-A431-48AD-9802-7804A4B3E8C0}" presName="node" presStyleLbl="node1" presStyleIdx="1" presStyleCnt="6">
        <dgm:presLayoutVars>
          <dgm:bulletEnabled val="1"/>
        </dgm:presLayoutVars>
      </dgm:prSet>
      <dgm:spPr/>
    </dgm:pt>
    <dgm:pt modelId="{E238CB63-C197-4FB1-88EB-E3DA57812DDC}" type="pres">
      <dgm:prSet presAssocID="{A40300D1-72D9-4A7B-99E1-58BD9C4EC937}" presName="sibTrans" presStyleCnt="0"/>
      <dgm:spPr/>
    </dgm:pt>
    <dgm:pt modelId="{106752EF-2802-4F90-A0D9-8D3286926A39}" type="pres">
      <dgm:prSet presAssocID="{7E8B9893-2C15-490B-912E-AB955EB5BA28}" presName="node" presStyleLbl="node1" presStyleIdx="2" presStyleCnt="6">
        <dgm:presLayoutVars>
          <dgm:bulletEnabled val="1"/>
        </dgm:presLayoutVars>
      </dgm:prSet>
      <dgm:spPr/>
    </dgm:pt>
    <dgm:pt modelId="{2D92D3E5-4429-4F8A-8B76-06D3FAA1FDE5}" type="pres">
      <dgm:prSet presAssocID="{DB7F93C1-38BE-46DF-9756-2DD8700A4319}" presName="sibTrans" presStyleCnt="0"/>
      <dgm:spPr/>
    </dgm:pt>
    <dgm:pt modelId="{41810D5F-E589-4395-831D-1D4E81FF32C5}" type="pres">
      <dgm:prSet presAssocID="{765B60DE-6AB5-4819-9B1C-BE58CAEF3E88}" presName="node" presStyleLbl="node1" presStyleIdx="3" presStyleCnt="6">
        <dgm:presLayoutVars>
          <dgm:bulletEnabled val="1"/>
        </dgm:presLayoutVars>
      </dgm:prSet>
      <dgm:spPr/>
    </dgm:pt>
    <dgm:pt modelId="{89D57485-83CE-42A7-9CF4-445E9E3A56EC}" type="pres">
      <dgm:prSet presAssocID="{CEEE40EB-78C0-4E0A-9A53-8C5ACB0CF57F}" presName="sibTrans" presStyleCnt="0"/>
      <dgm:spPr/>
    </dgm:pt>
    <dgm:pt modelId="{6332EF95-B8AA-4AE9-AC4F-C7F31BC0FF1C}" type="pres">
      <dgm:prSet presAssocID="{192DC2E3-F6EF-4149-897A-9F739104F92B}" presName="node" presStyleLbl="node1" presStyleIdx="4" presStyleCnt="6">
        <dgm:presLayoutVars>
          <dgm:bulletEnabled val="1"/>
        </dgm:presLayoutVars>
      </dgm:prSet>
      <dgm:spPr/>
    </dgm:pt>
    <dgm:pt modelId="{C924A1B8-2E2D-4AA1-918E-8D826BAC9AD7}" type="pres">
      <dgm:prSet presAssocID="{330CBF5C-A6E4-44EB-9738-90F1AC7598D1}" presName="sibTrans" presStyleCnt="0"/>
      <dgm:spPr/>
    </dgm:pt>
    <dgm:pt modelId="{C31D198E-4019-4CC4-A8A6-5285227861EE}" type="pres">
      <dgm:prSet presAssocID="{F4509404-9E95-4613-822E-D8250203C7A7}" presName="node" presStyleLbl="node1" presStyleIdx="5" presStyleCnt="6">
        <dgm:presLayoutVars>
          <dgm:bulletEnabled val="1"/>
        </dgm:presLayoutVars>
      </dgm:prSet>
      <dgm:spPr/>
    </dgm:pt>
  </dgm:ptLst>
  <dgm:cxnLst>
    <dgm:cxn modelId="{DF713002-46A0-4EC7-B0EF-9302F8CEA164}" type="presOf" srcId="{192DC2E3-F6EF-4149-897A-9F739104F92B}" destId="{6332EF95-B8AA-4AE9-AC4F-C7F31BC0FF1C}" srcOrd="0" destOrd="0" presId="urn:microsoft.com/office/officeart/2005/8/layout/default"/>
    <dgm:cxn modelId="{6820230C-571A-4E5B-89E1-E815610AAAEA}" type="presOf" srcId="{F4509404-9E95-4613-822E-D8250203C7A7}" destId="{C31D198E-4019-4CC4-A8A6-5285227861EE}" srcOrd="0" destOrd="0" presId="urn:microsoft.com/office/officeart/2005/8/layout/default"/>
    <dgm:cxn modelId="{52354D11-1DE6-47AC-B222-AFDF91F5DBD6}" type="presOf" srcId="{6D70B18F-EB6E-43EF-B06B-780E5ECA9C86}" destId="{FC9B5450-95B6-42C1-831A-4387C03D2B8C}" srcOrd="0" destOrd="1" presId="urn:microsoft.com/office/officeart/2005/8/layout/default"/>
    <dgm:cxn modelId="{951E8A29-A48C-4BFE-8404-0CDB199A0C20}" type="presOf" srcId="{B97F9CD0-18A4-4211-B604-136DD4F1FF2A}" destId="{106752EF-2802-4F90-A0D9-8D3286926A39}" srcOrd="0" destOrd="1" presId="urn:microsoft.com/office/officeart/2005/8/layout/default"/>
    <dgm:cxn modelId="{AC253F6E-5935-4ECE-9D12-A705EBF99F2A}" type="presOf" srcId="{DB167F78-114B-4844-958E-8D5D1BC0525E}" destId="{FC9B5450-95B6-42C1-831A-4387C03D2B8C}" srcOrd="0" destOrd="2" presId="urn:microsoft.com/office/officeart/2005/8/layout/default"/>
    <dgm:cxn modelId="{4CA23057-13B3-485F-8A13-52611643709B}" type="presOf" srcId="{7A9DFDD2-CD3F-4FE2-8104-25E74008F732}" destId="{81C1DD7F-F82E-46A1-A031-A2778F1F33BB}" srcOrd="0" destOrd="0" presId="urn:microsoft.com/office/officeart/2005/8/layout/default"/>
    <dgm:cxn modelId="{7584E579-A733-4A21-869C-7AB064FF164B}" srcId="{55E5B07E-4DA0-4760-891D-D9ED019264D6}" destId="{DB167F78-114B-4844-958E-8D5D1BC0525E}" srcOrd="1" destOrd="0" parTransId="{86F2841F-B041-473D-88EB-62E3875AD8C9}" sibTransId="{29860F6F-9085-4256-B914-86B84E20DB03}"/>
    <dgm:cxn modelId="{0015747B-2872-43C5-9A53-D29322260FDA}" srcId="{7A9DFDD2-CD3F-4FE2-8104-25E74008F732}" destId="{064744B2-A431-48AD-9802-7804A4B3E8C0}" srcOrd="1" destOrd="0" parTransId="{30DAF5D4-3175-45DF-A749-E627693CACC9}" sibTransId="{A40300D1-72D9-4A7B-99E1-58BD9C4EC937}"/>
    <dgm:cxn modelId="{3519E981-6F5D-4655-ABE6-05C323F7A7EA}" type="presOf" srcId="{2D1EE422-F4A7-4740-AB82-FFDF2360E6F6}" destId="{C31D198E-4019-4CC4-A8A6-5285227861EE}" srcOrd="0" destOrd="1" presId="urn:microsoft.com/office/officeart/2005/8/layout/default"/>
    <dgm:cxn modelId="{C6628283-C68D-42BF-B5FD-17540960A4A8}" type="presOf" srcId="{55E5B07E-4DA0-4760-891D-D9ED019264D6}" destId="{FC9B5450-95B6-42C1-831A-4387C03D2B8C}" srcOrd="0" destOrd="0" presId="urn:microsoft.com/office/officeart/2005/8/layout/default"/>
    <dgm:cxn modelId="{10578098-D0C6-48DF-9EC0-06FCB2216312}" srcId="{064744B2-A431-48AD-9802-7804A4B3E8C0}" destId="{94B387F0-D9A9-4A58-BF8F-A3528F7B450C}" srcOrd="0" destOrd="0" parTransId="{D0937A59-B36F-4433-81B8-3D1799EE80AD}" sibTransId="{0C536E0F-62B1-4D76-8686-A52DDF727A47}"/>
    <dgm:cxn modelId="{34B8939A-4C9B-4F7D-AD48-BBDA34BCF90D}" type="presOf" srcId="{064744B2-A431-48AD-9802-7804A4B3E8C0}" destId="{E5994ACB-ECE7-4557-978A-355ACDADCB2B}" srcOrd="0" destOrd="0" presId="urn:microsoft.com/office/officeart/2005/8/layout/default"/>
    <dgm:cxn modelId="{A4C8DCA5-74EA-4EAF-A555-519E929F5560}" srcId="{7A9DFDD2-CD3F-4FE2-8104-25E74008F732}" destId="{765B60DE-6AB5-4819-9B1C-BE58CAEF3E88}" srcOrd="3" destOrd="0" parTransId="{3AF4BA38-98E7-4003-85E0-959B4B40A7BD}" sibTransId="{CEEE40EB-78C0-4E0A-9A53-8C5ACB0CF57F}"/>
    <dgm:cxn modelId="{B6340DB2-E285-4370-B855-4E9BE039EA6B}" type="presOf" srcId="{765B60DE-6AB5-4819-9B1C-BE58CAEF3E88}" destId="{41810D5F-E589-4395-831D-1D4E81FF32C5}" srcOrd="0" destOrd="0" presId="urn:microsoft.com/office/officeart/2005/8/layout/default"/>
    <dgm:cxn modelId="{0E87AFB8-AA88-4908-AFED-F6B710570CB6}" srcId="{55E5B07E-4DA0-4760-891D-D9ED019264D6}" destId="{6D70B18F-EB6E-43EF-B06B-780E5ECA9C86}" srcOrd="0" destOrd="0" parTransId="{97AB2C49-4D25-4745-83D8-CEA69DC80C4F}" sibTransId="{28FE3FBE-0A2B-47EA-951B-1BDB20CE6413}"/>
    <dgm:cxn modelId="{43770FC9-FFB1-465F-ADF2-081F0A35A0D4}" srcId="{F4509404-9E95-4613-822E-D8250203C7A7}" destId="{2D1EE422-F4A7-4740-AB82-FFDF2360E6F6}" srcOrd="0" destOrd="0" parTransId="{33AACD39-4D0D-464D-A47E-7CDD3E11EA70}" sibTransId="{D82FF0D8-59F4-4456-A175-8CFFFE48B232}"/>
    <dgm:cxn modelId="{118636C9-8F61-4B6B-9722-B4DC7425BF37}" type="presOf" srcId="{94B387F0-D9A9-4A58-BF8F-A3528F7B450C}" destId="{E5994ACB-ECE7-4557-978A-355ACDADCB2B}" srcOrd="0" destOrd="1" presId="urn:microsoft.com/office/officeart/2005/8/layout/default"/>
    <dgm:cxn modelId="{72AF8AD6-7EF3-4319-9AB7-536F15F58F10}" srcId="{7E8B9893-2C15-490B-912E-AB955EB5BA28}" destId="{B97F9CD0-18A4-4211-B604-136DD4F1FF2A}" srcOrd="0" destOrd="0" parTransId="{9D9F3814-3637-42ED-8212-E41775ED6B4B}" sibTransId="{F92A7B6A-15E5-449F-9471-C0C19F839DCC}"/>
    <dgm:cxn modelId="{C48809E1-D34B-416D-A801-3D7E4FD99E4A}" srcId="{7A9DFDD2-CD3F-4FE2-8104-25E74008F732}" destId="{F4509404-9E95-4613-822E-D8250203C7A7}" srcOrd="5" destOrd="0" parTransId="{BD498ECC-E615-4978-AD35-0824E38BCDA2}" sibTransId="{617ADAE9-4758-42ED-A421-7E50DF424CAA}"/>
    <dgm:cxn modelId="{C07328EB-2C79-43AB-85E2-1A92178F0DCB}" srcId="{7A9DFDD2-CD3F-4FE2-8104-25E74008F732}" destId="{55E5B07E-4DA0-4760-891D-D9ED019264D6}" srcOrd="0" destOrd="0" parTransId="{0FBC6A1E-509C-417C-940C-1534A5B43F73}" sibTransId="{518AFC67-06F8-4C0C-95E0-F2D6A6318E30}"/>
    <dgm:cxn modelId="{28DAFFF5-6C47-4A5E-9F2B-F3333E04C47A}" srcId="{7A9DFDD2-CD3F-4FE2-8104-25E74008F732}" destId="{7E8B9893-2C15-490B-912E-AB955EB5BA28}" srcOrd="2" destOrd="0" parTransId="{34183353-E3BE-454B-A417-E0A917BF3789}" sibTransId="{DB7F93C1-38BE-46DF-9756-2DD8700A4319}"/>
    <dgm:cxn modelId="{6807E1F8-790E-4A07-B5F4-F314345B4FB1}" srcId="{7A9DFDD2-CD3F-4FE2-8104-25E74008F732}" destId="{192DC2E3-F6EF-4149-897A-9F739104F92B}" srcOrd="4" destOrd="0" parTransId="{0932549B-6434-4E51-83D6-24287DC0F4DF}" sibTransId="{330CBF5C-A6E4-44EB-9738-90F1AC7598D1}"/>
    <dgm:cxn modelId="{D8FF0EF9-CE88-407F-9619-7AACE221BA82}" type="presOf" srcId="{7E8B9893-2C15-490B-912E-AB955EB5BA28}" destId="{106752EF-2802-4F90-A0D9-8D3286926A39}" srcOrd="0" destOrd="0" presId="urn:microsoft.com/office/officeart/2005/8/layout/default"/>
    <dgm:cxn modelId="{C8FA2D7B-7C30-4CAB-B7D8-7AB4E0073117}" type="presParOf" srcId="{81C1DD7F-F82E-46A1-A031-A2778F1F33BB}" destId="{FC9B5450-95B6-42C1-831A-4387C03D2B8C}" srcOrd="0" destOrd="0" presId="urn:microsoft.com/office/officeart/2005/8/layout/default"/>
    <dgm:cxn modelId="{38DB100D-2CBF-4958-A54C-379EE14EEEB1}" type="presParOf" srcId="{81C1DD7F-F82E-46A1-A031-A2778F1F33BB}" destId="{FF563355-B7E3-4964-8EED-7F97D4360902}" srcOrd="1" destOrd="0" presId="urn:microsoft.com/office/officeart/2005/8/layout/default"/>
    <dgm:cxn modelId="{A29F4FC8-A5C6-4A28-B746-FDB83F7CA396}" type="presParOf" srcId="{81C1DD7F-F82E-46A1-A031-A2778F1F33BB}" destId="{E5994ACB-ECE7-4557-978A-355ACDADCB2B}" srcOrd="2" destOrd="0" presId="urn:microsoft.com/office/officeart/2005/8/layout/default"/>
    <dgm:cxn modelId="{39A1F593-3944-4956-9432-E77B2D6A8441}" type="presParOf" srcId="{81C1DD7F-F82E-46A1-A031-A2778F1F33BB}" destId="{E238CB63-C197-4FB1-88EB-E3DA57812DDC}" srcOrd="3" destOrd="0" presId="urn:microsoft.com/office/officeart/2005/8/layout/default"/>
    <dgm:cxn modelId="{81F504D9-60B7-4082-8B55-00C84DE093C7}" type="presParOf" srcId="{81C1DD7F-F82E-46A1-A031-A2778F1F33BB}" destId="{106752EF-2802-4F90-A0D9-8D3286926A39}" srcOrd="4" destOrd="0" presId="urn:microsoft.com/office/officeart/2005/8/layout/default"/>
    <dgm:cxn modelId="{054D1F47-787D-427A-8BC5-5F5D48238B28}" type="presParOf" srcId="{81C1DD7F-F82E-46A1-A031-A2778F1F33BB}" destId="{2D92D3E5-4429-4F8A-8B76-06D3FAA1FDE5}" srcOrd="5" destOrd="0" presId="urn:microsoft.com/office/officeart/2005/8/layout/default"/>
    <dgm:cxn modelId="{5B0E8769-98ED-4884-AB81-75590946A464}" type="presParOf" srcId="{81C1DD7F-F82E-46A1-A031-A2778F1F33BB}" destId="{41810D5F-E589-4395-831D-1D4E81FF32C5}" srcOrd="6" destOrd="0" presId="urn:microsoft.com/office/officeart/2005/8/layout/default"/>
    <dgm:cxn modelId="{729CC096-92F1-4DB0-AC43-BA0FAC0AFE6F}" type="presParOf" srcId="{81C1DD7F-F82E-46A1-A031-A2778F1F33BB}" destId="{89D57485-83CE-42A7-9CF4-445E9E3A56EC}" srcOrd="7" destOrd="0" presId="urn:microsoft.com/office/officeart/2005/8/layout/default"/>
    <dgm:cxn modelId="{74A9B7E3-B7E5-4EA5-9A8E-D3C489A049B1}" type="presParOf" srcId="{81C1DD7F-F82E-46A1-A031-A2778F1F33BB}" destId="{6332EF95-B8AA-4AE9-AC4F-C7F31BC0FF1C}" srcOrd="8" destOrd="0" presId="urn:microsoft.com/office/officeart/2005/8/layout/default"/>
    <dgm:cxn modelId="{704E6D92-CD56-46E9-AE06-BC33A70108B7}" type="presParOf" srcId="{81C1DD7F-F82E-46A1-A031-A2778F1F33BB}" destId="{C924A1B8-2E2D-4AA1-918E-8D826BAC9AD7}" srcOrd="9" destOrd="0" presId="urn:microsoft.com/office/officeart/2005/8/layout/default"/>
    <dgm:cxn modelId="{62A52F1F-9992-41B4-A217-E72501FD1235}" type="presParOf" srcId="{81C1DD7F-F82E-46A1-A031-A2778F1F33BB}" destId="{C31D198E-4019-4CC4-A8A6-5285227861E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568A03-57C4-42B7-9E8E-C010CD49AE6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BB7A85C-4089-4D92-A894-170C72879F88}">
      <dgm:prSet/>
      <dgm:spPr/>
      <dgm:t>
        <a:bodyPr/>
        <a:lstStyle/>
        <a:p>
          <a:r>
            <a:rPr lang="en-US"/>
            <a:t>Questions? </a:t>
          </a:r>
        </a:p>
      </dgm:t>
    </dgm:pt>
    <dgm:pt modelId="{8D7E6AA0-B8F6-4A92-8720-8FE8D08B8790}" type="parTrans" cxnId="{1776BEE8-8C03-408E-862F-FFBF3A9BEBD8}">
      <dgm:prSet/>
      <dgm:spPr/>
      <dgm:t>
        <a:bodyPr/>
        <a:lstStyle/>
        <a:p>
          <a:endParaRPr lang="en-US"/>
        </a:p>
      </dgm:t>
    </dgm:pt>
    <dgm:pt modelId="{D5E26083-3205-4EDA-A7A2-7D7481EF3406}" type="sibTrans" cxnId="{1776BEE8-8C03-408E-862F-FFBF3A9BEBD8}">
      <dgm:prSet/>
      <dgm:spPr/>
      <dgm:t>
        <a:bodyPr/>
        <a:lstStyle/>
        <a:p>
          <a:endParaRPr lang="en-US"/>
        </a:p>
      </dgm:t>
    </dgm:pt>
    <dgm:pt modelId="{5700C11D-2BB6-4BC7-9693-18CA17184938}">
      <dgm:prSet/>
      <dgm:spPr/>
      <dgm:t>
        <a:bodyPr/>
        <a:lstStyle/>
        <a:p>
          <a:r>
            <a:rPr lang="en-US"/>
            <a:t>All materials will be sent out </a:t>
          </a:r>
        </a:p>
      </dgm:t>
    </dgm:pt>
    <dgm:pt modelId="{C7BD8D37-FD8C-4191-A251-9974A311471F}" type="parTrans" cxnId="{4D75CF3C-D757-4435-9A65-BE86A446F56B}">
      <dgm:prSet/>
      <dgm:spPr/>
      <dgm:t>
        <a:bodyPr/>
        <a:lstStyle/>
        <a:p>
          <a:endParaRPr lang="en-US"/>
        </a:p>
      </dgm:t>
    </dgm:pt>
    <dgm:pt modelId="{AB32A316-13D2-401F-AAAD-026999A43F9A}" type="sibTrans" cxnId="{4D75CF3C-D757-4435-9A65-BE86A446F56B}">
      <dgm:prSet/>
      <dgm:spPr/>
      <dgm:t>
        <a:bodyPr/>
        <a:lstStyle/>
        <a:p>
          <a:endParaRPr lang="en-US"/>
        </a:p>
      </dgm:t>
    </dgm:pt>
    <dgm:pt modelId="{AFEB35E1-09BE-41B8-9FF9-323ED2E018FA}">
      <dgm:prSet/>
      <dgm:spPr/>
      <dgm:t>
        <a:bodyPr/>
        <a:lstStyle/>
        <a:p>
          <a:r>
            <a:rPr lang="en-US" dirty="0"/>
            <a:t>[1] Recording </a:t>
          </a:r>
        </a:p>
      </dgm:t>
    </dgm:pt>
    <dgm:pt modelId="{DE71F5C4-BCD2-45DE-AFE3-662DECC8E8DB}" type="parTrans" cxnId="{46AEC374-AF61-4660-A26F-8CE5A9350582}">
      <dgm:prSet/>
      <dgm:spPr/>
      <dgm:t>
        <a:bodyPr/>
        <a:lstStyle/>
        <a:p>
          <a:endParaRPr lang="en-US"/>
        </a:p>
      </dgm:t>
    </dgm:pt>
    <dgm:pt modelId="{0C59D8D3-9EA3-4BAE-82A0-6A72F48D3207}" type="sibTrans" cxnId="{46AEC374-AF61-4660-A26F-8CE5A9350582}">
      <dgm:prSet/>
      <dgm:spPr/>
      <dgm:t>
        <a:bodyPr/>
        <a:lstStyle/>
        <a:p>
          <a:endParaRPr lang="en-US"/>
        </a:p>
      </dgm:t>
    </dgm:pt>
    <dgm:pt modelId="{2FE2D3B1-2BA8-4486-BD70-699FB6085B52}">
      <dgm:prSet/>
      <dgm:spPr/>
      <dgm:t>
        <a:bodyPr/>
        <a:lstStyle/>
        <a:p>
          <a:r>
            <a:rPr lang="en-US" dirty="0"/>
            <a:t>[2] PowerPoint Presentation</a:t>
          </a:r>
        </a:p>
      </dgm:t>
    </dgm:pt>
    <dgm:pt modelId="{400CC210-1B72-495D-BB9D-9E334EBB8D12}" type="parTrans" cxnId="{2B38144F-8E2D-4034-A5C2-0744AB4992A4}">
      <dgm:prSet/>
      <dgm:spPr/>
      <dgm:t>
        <a:bodyPr/>
        <a:lstStyle/>
        <a:p>
          <a:endParaRPr lang="en-US"/>
        </a:p>
      </dgm:t>
    </dgm:pt>
    <dgm:pt modelId="{1C67B896-CC88-4DB7-96D0-661059218B31}" type="sibTrans" cxnId="{2B38144F-8E2D-4034-A5C2-0744AB4992A4}">
      <dgm:prSet/>
      <dgm:spPr/>
      <dgm:t>
        <a:bodyPr/>
        <a:lstStyle/>
        <a:p>
          <a:endParaRPr lang="en-US"/>
        </a:p>
      </dgm:t>
    </dgm:pt>
    <dgm:pt modelId="{61EB5BA2-2F95-4374-B0D0-D0F10E020515}">
      <dgm:prSet/>
      <dgm:spPr/>
      <dgm:t>
        <a:bodyPr/>
        <a:lstStyle/>
        <a:p>
          <a:r>
            <a:rPr lang="en-US" dirty="0"/>
            <a:t>[3] 1 page document summary to use for outreach/educational purposes </a:t>
          </a:r>
        </a:p>
      </dgm:t>
    </dgm:pt>
    <dgm:pt modelId="{7A51195F-663B-4F6F-8F06-F98007C6E554}" type="parTrans" cxnId="{95441E52-867F-41AD-AB8A-736E263655A3}">
      <dgm:prSet/>
      <dgm:spPr/>
      <dgm:t>
        <a:bodyPr/>
        <a:lstStyle/>
        <a:p>
          <a:endParaRPr lang="en-US"/>
        </a:p>
      </dgm:t>
    </dgm:pt>
    <dgm:pt modelId="{4E0F3C6D-BF8C-47A7-B417-1D0A5FECA182}" type="sibTrans" cxnId="{95441E52-867F-41AD-AB8A-736E263655A3}">
      <dgm:prSet/>
      <dgm:spPr/>
      <dgm:t>
        <a:bodyPr/>
        <a:lstStyle/>
        <a:p>
          <a:endParaRPr lang="en-US"/>
        </a:p>
      </dgm:t>
    </dgm:pt>
    <dgm:pt modelId="{FE1790DB-DC40-4A3D-BE59-E1EF3387C8E1}">
      <dgm:prSet/>
      <dgm:spPr/>
      <dgm:t>
        <a:bodyPr/>
        <a:lstStyle/>
        <a:p>
          <a:r>
            <a:rPr lang="en-US" dirty="0"/>
            <a:t>[4] Contact information of speakers </a:t>
          </a:r>
        </a:p>
      </dgm:t>
    </dgm:pt>
    <dgm:pt modelId="{7CE12BF9-6817-46AE-9430-63F39A377168}" type="parTrans" cxnId="{1405D6F1-CF07-481B-9663-E326C4901F85}">
      <dgm:prSet/>
      <dgm:spPr/>
      <dgm:t>
        <a:bodyPr/>
        <a:lstStyle/>
        <a:p>
          <a:endParaRPr lang="en-US"/>
        </a:p>
      </dgm:t>
    </dgm:pt>
    <dgm:pt modelId="{479521C7-0B2C-4937-A9DB-79FA17C6F0C3}" type="sibTrans" cxnId="{1405D6F1-CF07-481B-9663-E326C4901F85}">
      <dgm:prSet/>
      <dgm:spPr/>
      <dgm:t>
        <a:bodyPr/>
        <a:lstStyle/>
        <a:p>
          <a:endParaRPr lang="en-US"/>
        </a:p>
      </dgm:t>
    </dgm:pt>
    <dgm:pt modelId="{D073FE7C-F3DD-486B-9780-43AA55932BDF}" type="pres">
      <dgm:prSet presAssocID="{8E568A03-57C4-42B7-9E8E-C010CD49AE63}" presName="root" presStyleCnt="0">
        <dgm:presLayoutVars>
          <dgm:dir/>
          <dgm:resizeHandles val="exact"/>
        </dgm:presLayoutVars>
      </dgm:prSet>
      <dgm:spPr/>
    </dgm:pt>
    <dgm:pt modelId="{65835DD5-AB62-4A9C-8F22-062C2E72711C}" type="pres">
      <dgm:prSet presAssocID="{5BB7A85C-4089-4D92-A894-170C72879F88}" presName="compNode" presStyleCnt="0"/>
      <dgm:spPr/>
    </dgm:pt>
    <dgm:pt modelId="{71050FA6-AFEA-4234-A2A5-51E9680825B9}" type="pres">
      <dgm:prSet presAssocID="{5BB7A85C-4089-4D92-A894-170C72879F88}" presName="bgRect" presStyleLbl="bgShp" presStyleIdx="0" presStyleCnt="2"/>
      <dgm:spPr/>
    </dgm:pt>
    <dgm:pt modelId="{9BDC1C51-E18D-4B3E-AD97-9F97EB02D598}" type="pres">
      <dgm:prSet presAssocID="{5BB7A85C-4089-4D92-A894-170C72879F8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E00285A9-8CF0-43F2-9586-D49CB7620FB5}" type="pres">
      <dgm:prSet presAssocID="{5BB7A85C-4089-4D92-A894-170C72879F88}" presName="spaceRect" presStyleCnt="0"/>
      <dgm:spPr/>
    </dgm:pt>
    <dgm:pt modelId="{29663FE7-E226-448C-B3D7-83C62330D915}" type="pres">
      <dgm:prSet presAssocID="{5BB7A85C-4089-4D92-A894-170C72879F88}" presName="parTx" presStyleLbl="revTx" presStyleIdx="0" presStyleCnt="3">
        <dgm:presLayoutVars>
          <dgm:chMax val="0"/>
          <dgm:chPref val="0"/>
        </dgm:presLayoutVars>
      </dgm:prSet>
      <dgm:spPr/>
    </dgm:pt>
    <dgm:pt modelId="{C1E8422C-89C1-4F1A-AA82-F520BA416875}" type="pres">
      <dgm:prSet presAssocID="{D5E26083-3205-4EDA-A7A2-7D7481EF3406}" presName="sibTrans" presStyleCnt="0"/>
      <dgm:spPr/>
    </dgm:pt>
    <dgm:pt modelId="{BC30E371-988B-4E89-8D44-2E43FCCF8552}" type="pres">
      <dgm:prSet presAssocID="{5700C11D-2BB6-4BC7-9693-18CA17184938}" presName="compNode" presStyleCnt="0"/>
      <dgm:spPr/>
    </dgm:pt>
    <dgm:pt modelId="{D6323D23-800D-48EC-97E0-1E1D9D9E3A75}" type="pres">
      <dgm:prSet presAssocID="{5700C11D-2BB6-4BC7-9693-18CA17184938}" presName="bgRect" presStyleLbl="bgShp" presStyleIdx="1" presStyleCnt="2"/>
      <dgm:spPr/>
    </dgm:pt>
    <dgm:pt modelId="{27D46EF7-2DC2-4DF4-B1CA-30B6571BEF7E}" type="pres">
      <dgm:prSet presAssocID="{5700C11D-2BB6-4BC7-9693-18CA1718493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4383782E-3B79-40F6-B303-5EBA035BDEF6}" type="pres">
      <dgm:prSet presAssocID="{5700C11D-2BB6-4BC7-9693-18CA17184938}" presName="spaceRect" presStyleCnt="0"/>
      <dgm:spPr/>
    </dgm:pt>
    <dgm:pt modelId="{4E942572-6C2B-4A40-B652-83E4AA4A44E2}" type="pres">
      <dgm:prSet presAssocID="{5700C11D-2BB6-4BC7-9693-18CA17184938}" presName="parTx" presStyleLbl="revTx" presStyleIdx="1" presStyleCnt="3">
        <dgm:presLayoutVars>
          <dgm:chMax val="0"/>
          <dgm:chPref val="0"/>
        </dgm:presLayoutVars>
      </dgm:prSet>
      <dgm:spPr/>
    </dgm:pt>
    <dgm:pt modelId="{74929F52-E624-46D6-825A-87D1916AF102}" type="pres">
      <dgm:prSet presAssocID="{5700C11D-2BB6-4BC7-9693-18CA17184938}" presName="desTx" presStyleLbl="revTx" presStyleIdx="2" presStyleCnt="3">
        <dgm:presLayoutVars/>
      </dgm:prSet>
      <dgm:spPr/>
    </dgm:pt>
  </dgm:ptLst>
  <dgm:cxnLst>
    <dgm:cxn modelId="{393E960A-1F93-4EAF-99E3-CF691CE3E050}" type="presOf" srcId="{5700C11D-2BB6-4BC7-9693-18CA17184938}" destId="{4E942572-6C2B-4A40-B652-83E4AA4A44E2}" srcOrd="0" destOrd="0" presId="urn:microsoft.com/office/officeart/2018/2/layout/IconVerticalSolidList"/>
    <dgm:cxn modelId="{8A764519-7543-4B7E-A196-AC8423080976}" type="presOf" srcId="{AFEB35E1-09BE-41B8-9FF9-323ED2E018FA}" destId="{74929F52-E624-46D6-825A-87D1916AF102}" srcOrd="0" destOrd="0" presId="urn:microsoft.com/office/officeart/2018/2/layout/IconVerticalSolidList"/>
    <dgm:cxn modelId="{4D75CF3C-D757-4435-9A65-BE86A446F56B}" srcId="{8E568A03-57C4-42B7-9E8E-C010CD49AE63}" destId="{5700C11D-2BB6-4BC7-9693-18CA17184938}" srcOrd="1" destOrd="0" parTransId="{C7BD8D37-FD8C-4191-A251-9974A311471F}" sibTransId="{AB32A316-13D2-401F-AAAD-026999A43F9A}"/>
    <dgm:cxn modelId="{AD043A46-F753-4499-9602-4A360FD4F5B4}" type="presOf" srcId="{2FE2D3B1-2BA8-4486-BD70-699FB6085B52}" destId="{74929F52-E624-46D6-825A-87D1916AF102}" srcOrd="0" destOrd="1" presId="urn:microsoft.com/office/officeart/2018/2/layout/IconVerticalSolidList"/>
    <dgm:cxn modelId="{2B38144F-8E2D-4034-A5C2-0744AB4992A4}" srcId="{5700C11D-2BB6-4BC7-9693-18CA17184938}" destId="{2FE2D3B1-2BA8-4486-BD70-699FB6085B52}" srcOrd="1" destOrd="0" parTransId="{400CC210-1B72-495D-BB9D-9E334EBB8D12}" sibTransId="{1C67B896-CC88-4DB7-96D0-661059218B31}"/>
    <dgm:cxn modelId="{95441E52-867F-41AD-AB8A-736E263655A3}" srcId="{5700C11D-2BB6-4BC7-9693-18CA17184938}" destId="{61EB5BA2-2F95-4374-B0D0-D0F10E020515}" srcOrd="2" destOrd="0" parTransId="{7A51195F-663B-4F6F-8F06-F98007C6E554}" sibTransId="{4E0F3C6D-BF8C-47A7-B417-1D0A5FECA182}"/>
    <dgm:cxn modelId="{46AEC374-AF61-4660-A26F-8CE5A9350582}" srcId="{5700C11D-2BB6-4BC7-9693-18CA17184938}" destId="{AFEB35E1-09BE-41B8-9FF9-323ED2E018FA}" srcOrd="0" destOrd="0" parTransId="{DE71F5C4-BCD2-45DE-AFE3-662DECC8E8DB}" sibTransId="{0C59D8D3-9EA3-4BAE-82A0-6A72F48D3207}"/>
    <dgm:cxn modelId="{03D46879-05C9-42B6-AFEB-E6B686E44611}" type="presOf" srcId="{8E568A03-57C4-42B7-9E8E-C010CD49AE63}" destId="{D073FE7C-F3DD-486B-9780-43AA55932BDF}" srcOrd="0" destOrd="0" presId="urn:microsoft.com/office/officeart/2018/2/layout/IconVerticalSolidList"/>
    <dgm:cxn modelId="{ACD67FD2-A95C-4EF5-8CE3-89B319D25484}" type="presOf" srcId="{5BB7A85C-4089-4D92-A894-170C72879F88}" destId="{29663FE7-E226-448C-B3D7-83C62330D915}" srcOrd="0" destOrd="0" presId="urn:microsoft.com/office/officeart/2018/2/layout/IconVerticalSolidList"/>
    <dgm:cxn modelId="{6646D5D2-23CE-4EB2-85C9-67DA5E54FF53}" type="presOf" srcId="{FE1790DB-DC40-4A3D-BE59-E1EF3387C8E1}" destId="{74929F52-E624-46D6-825A-87D1916AF102}" srcOrd="0" destOrd="3" presId="urn:microsoft.com/office/officeart/2018/2/layout/IconVerticalSolidList"/>
    <dgm:cxn modelId="{1776BEE8-8C03-408E-862F-FFBF3A9BEBD8}" srcId="{8E568A03-57C4-42B7-9E8E-C010CD49AE63}" destId="{5BB7A85C-4089-4D92-A894-170C72879F88}" srcOrd="0" destOrd="0" parTransId="{8D7E6AA0-B8F6-4A92-8720-8FE8D08B8790}" sibTransId="{D5E26083-3205-4EDA-A7A2-7D7481EF3406}"/>
    <dgm:cxn modelId="{875A3CED-20B1-41A5-B223-A3279FF8B97D}" type="presOf" srcId="{61EB5BA2-2F95-4374-B0D0-D0F10E020515}" destId="{74929F52-E624-46D6-825A-87D1916AF102}" srcOrd="0" destOrd="2" presId="urn:microsoft.com/office/officeart/2018/2/layout/IconVerticalSolidList"/>
    <dgm:cxn modelId="{1405D6F1-CF07-481B-9663-E326C4901F85}" srcId="{5700C11D-2BB6-4BC7-9693-18CA17184938}" destId="{FE1790DB-DC40-4A3D-BE59-E1EF3387C8E1}" srcOrd="3" destOrd="0" parTransId="{7CE12BF9-6817-46AE-9430-63F39A377168}" sibTransId="{479521C7-0B2C-4937-A9DB-79FA17C6F0C3}"/>
    <dgm:cxn modelId="{6A53729A-312A-4DA4-A6F9-ADCEF0F5A969}" type="presParOf" srcId="{D073FE7C-F3DD-486B-9780-43AA55932BDF}" destId="{65835DD5-AB62-4A9C-8F22-062C2E72711C}" srcOrd="0" destOrd="0" presId="urn:microsoft.com/office/officeart/2018/2/layout/IconVerticalSolidList"/>
    <dgm:cxn modelId="{B0C9A51E-89E1-4377-8DAD-DEFDE2FEB32F}" type="presParOf" srcId="{65835DD5-AB62-4A9C-8F22-062C2E72711C}" destId="{71050FA6-AFEA-4234-A2A5-51E9680825B9}" srcOrd="0" destOrd="0" presId="urn:microsoft.com/office/officeart/2018/2/layout/IconVerticalSolidList"/>
    <dgm:cxn modelId="{0BE8EBB6-A943-41C0-BE80-6AF6D201246C}" type="presParOf" srcId="{65835DD5-AB62-4A9C-8F22-062C2E72711C}" destId="{9BDC1C51-E18D-4B3E-AD97-9F97EB02D598}" srcOrd="1" destOrd="0" presId="urn:microsoft.com/office/officeart/2018/2/layout/IconVerticalSolidList"/>
    <dgm:cxn modelId="{133BFA6D-7F35-4C3A-8B72-60C93A1DF8F5}" type="presParOf" srcId="{65835DD5-AB62-4A9C-8F22-062C2E72711C}" destId="{E00285A9-8CF0-43F2-9586-D49CB7620FB5}" srcOrd="2" destOrd="0" presId="urn:microsoft.com/office/officeart/2018/2/layout/IconVerticalSolidList"/>
    <dgm:cxn modelId="{ECD0422A-3E40-4F8A-BF55-876C4AD3F062}" type="presParOf" srcId="{65835DD5-AB62-4A9C-8F22-062C2E72711C}" destId="{29663FE7-E226-448C-B3D7-83C62330D915}" srcOrd="3" destOrd="0" presId="urn:microsoft.com/office/officeart/2018/2/layout/IconVerticalSolidList"/>
    <dgm:cxn modelId="{94309CCE-7890-4ED4-9672-E822303CC6E1}" type="presParOf" srcId="{D073FE7C-F3DD-486B-9780-43AA55932BDF}" destId="{C1E8422C-89C1-4F1A-AA82-F520BA416875}" srcOrd="1" destOrd="0" presId="urn:microsoft.com/office/officeart/2018/2/layout/IconVerticalSolidList"/>
    <dgm:cxn modelId="{6CD211D0-CC1C-4628-A8AE-103EC6966C92}" type="presParOf" srcId="{D073FE7C-F3DD-486B-9780-43AA55932BDF}" destId="{BC30E371-988B-4E89-8D44-2E43FCCF8552}" srcOrd="2" destOrd="0" presId="urn:microsoft.com/office/officeart/2018/2/layout/IconVerticalSolidList"/>
    <dgm:cxn modelId="{D338F570-FB32-4CCA-86D7-9068598F8559}" type="presParOf" srcId="{BC30E371-988B-4E89-8D44-2E43FCCF8552}" destId="{D6323D23-800D-48EC-97E0-1E1D9D9E3A75}" srcOrd="0" destOrd="0" presId="urn:microsoft.com/office/officeart/2018/2/layout/IconVerticalSolidList"/>
    <dgm:cxn modelId="{1CF4E329-B063-49F5-A18E-2B52068309A7}" type="presParOf" srcId="{BC30E371-988B-4E89-8D44-2E43FCCF8552}" destId="{27D46EF7-2DC2-4DF4-B1CA-30B6571BEF7E}" srcOrd="1" destOrd="0" presId="urn:microsoft.com/office/officeart/2018/2/layout/IconVerticalSolidList"/>
    <dgm:cxn modelId="{709A310C-331B-484B-B4CA-FD53A2FA7A1F}" type="presParOf" srcId="{BC30E371-988B-4E89-8D44-2E43FCCF8552}" destId="{4383782E-3B79-40F6-B303-5EBA035BDEF6}" srcOrd="2" destOrd="0" presId="urn:microsoft.com/office/officeart/2018/2/layout/IconVerticalSolidList"/>
    <dgm:cxn modelId="{FBE3D2B5-EDB7-4D44-8FA2-9C89139FFB73}" type="presParOf" srcId="{BC30E371-988B-4E89-8D44-2E43FCCF8552}" destId="{4E942572-6C2B-4A40-B652-83E4AA4A44E2}" srcOrd="3" destOrd="0" presId="urn:microsoft.com/office/officeart/2018/2/layout/IconVerticalSolidList"/>
    <dgm:cxn modelId="{C2C18359-AF51-4731-B515-13BC4F2A0EA3}" type="presParOf" srcId="{BC30E371-988B-4E89-8D44-2E43FCCF8552}" destId="{74929F52-E624-46D6-825A-87D1916AF102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1DD84-B37F-4058-A0CC-2D6C28E59B15}">
      <dsp:nvSpPr>
        <dsp:cNvPr id="0" name=""/>
        <dsp:cNvSpPr/>
      </dsp:nvSpPr>
      <dsp:spPr>
        <a:xfrm>
          <a:off x="0" y="443"/>
          <a:ext cx="110296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76CF7-4974-4EA0-A5EA-FA3171E18B29}">
      <dsp:nvSpPr>
        <dsp:cNvPr id="0" name=""/>
        <dsp:cNvSpPr/>
      </dsp:nvSpPr>
      <dsp:spPr>
        <a:xfrm>
          <a:off x="0" y="443"/>
          <a:ext cx="11029615" cy="726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Brief Recap of The Vaccine Rollout on LI – Greta (2 minutes) </a:t>
          </a:r>
        </a:p>
      </dsp:txBody>
      <dsp:txXfrm>
        <a:off x="0" y="443"/>
        <a:ext cx="11029615" cy="726719"/>
      </dsp:txXfrm>
    </dsp:sp>
    <dsp:sp modelId="{B58A1A76-B2A2-46C7-9038-2E76099442D1}">
      <dsp:nvSpPr>
        <dsp:cNvPr id="0" name=""/>
        <dsp:cNvSpPr/>
      </dsp:nvSpPr>
      <dsp:spPr>
        <a:xfrm>
          <a:off x="0" y="727163"/>
          <a:ext cx="110296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8BAEEA-37CF-412F-9C2F-2C651A241FBE}">
      <dsp:nvSpPr>
        <dsp:cNvPr id="0" name=""/>
        <dsp:cNvSpPr/>
      </dsp:nvSpPr>
      <dsp:spPr>
        <a:xfrm>
          <a:off x="0" y="727163"/>
          <a:ext cx="11029615" cy="726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Purpose of this Meeting (2 minutes) </a:t>
          </a:r>
        </a:p>
      </dsp:txBody>
      <dsp:txXfrm>
        <a:off x="0" y="727163"/>
        <a:ext cx="11029615" cy="726719"/>
      </dsp:txXfrm>
    </dsp:sp>
    <dsp:sp modelId="{BA35EF8B-68E3-4DF0-B444-C15A42833074}">
      <dsp:nvSpPr>
        <dsp:cNvPr id="0" name=""/>
        <dsp:cNvSpPr/>
      </dsp:nvSpPr>
      <dsp:spPr>
        <a:xfrm>
          <a:off x="0" y="1453883"/>
          <a:ext cx="110296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2E2D98-28FB-41EB-A691-17033ECF2A3B}">
      <dsp:nvSpPr>
        <dsp:cNvPr id="0" name=""/>
        <dsp:cNvSpPr/>
      </dsp:nvSpPr>
      <dsp:spPr>
        <a:xfrm>
          <a:off x="0" y="1453883"/>
          <a:ext cx="11029615" cy="726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Brief Introduction of our Speakers (2 minutes) </a:t>
          </a:r>
        </a:p>
      </dsp:txBody>
      <dsp:txXfrm>
        <a:off x="0" y="1453883"/>
        <a:ext cx="11029615" cy="726719"/>
      </dsp:txXfrm>
    </dsp:sp>
    <dsp:sp modelId="{F83FFA87-7C12-43C1-8EBB-959D53821E39}">
      <dsp:nvSpPr>
        <dsp:cNvPr id="0" name=""/>
        <dsp:cNvSpPr/>
      </dsp:nvSpPr>
      <dsp:spPr>
        <a:xfrm>
          <a:off x="0" y="2180602"/>
          <a:ext cx="110296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59BAF3-7451-4EC4-A191-3C7D77BDC0C0}">
      <dsp:nvSpPr>
        <dsp:cNvPr id="0" name=""/>
        <dsp:cNvSpPr/>
      </dsp:nvSpPr>
      <dsp:spPr>
        <a:xfrm>
          <a:off x="0" y="2180602"/>
          <a:ext cx="11029615" cy="726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Discussion Points/Presentation (45 minutes) </a:t>
          </a:r>
        </a:p>
      </dsp:txBody>
      <dsp:txXfrm>
        <a:off x="0" y="2180602"/>
        <a:ext cx="11029615" cy="726719"/>
      </dsp:txXfrm>
    </dsp:sp>
    <dsp:sp modelId="{9ED04EDD-C467-4733-9AAF-4E476E12D710}">
      <dsp:nvSpPr>
        <dsp:cNvPr id="0" name=""/>
        <dsp:cNvSpPr/>
      </dsp:nvSpPr>
      <dsp:spPr>
        <a:xfrm>
          <a:off x="0" y="2907322"/>
          <a:ext cx="110296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40521-863B-4838-9F52-B22B341653EF}">
      <dsp:nvSpPr>
        <dsp:cNvPr id="0" name=""/>
        <dsp:cNvSpPr/>
      </dsp:nvSpPr>
      <dsp:spPr>
        <a:xfrm>
          <a:off x="0" y="2907322"/>
          <a:ext cx="11029615" cy="726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Ending Thoughts (5 minutes) </a:t>
          </a:r>
        </a:p>
      </dsp:txBody>
      <dsp:txXfrm>
        <a:off x="0" y="2907322"/>
        <a:ext cx="11029615" cy="7267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624FD-49A0-42E6-82F4-DEF3AB1A3E0C}">
      <dsp:nvSpPr>
        <dsp:cNvPr id="0" name=""/>
        <dsp:cNvSpPr/>
      </dsp:nvSpPr>
      <dsp:spPr>
        <a:xfrm>
          <a:off x="0" y="758474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A344E-A0FE-4CCC-81D4-178679F4CB62}">
      <dsp:nvSpPr>
        <dsp:cNvPr id="0" name=""/>
        <dsp:cNvSpPr/>
      </dsp:nvSpPr>
      <dsp:spPr>
        <a:xfrm>
          <a:off x="344685" y="1085926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To provide a better understanding of how staff/people that conduct outreach can educate the target population</a:t>
          </a:r>
        </a:p>
      </dsp:txBody>
      <dsp:txXfrm>
        <a:off x="402381" y="1143622"/>
        <a:ext cx="2986781" cy="1854488"/>
      </dsp:txXfrm>
    </dsp:sp>
    <dsp:sp modelId="{1AA2E00D-23E5-4545-8D41-DE9A1084FDEE}">
      <dsp:nvSpPr>
        <dsp:cNvPr id="0" name=""/>
        <dsp:cNvSpPr/>
      </dsp:nvSpPr>
      <dsp:spPr>
        <a:xfrm>
          <a:off x="3791545" y="758474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1BF8B-4CF6-449C-AE67-00D6FAF2C8A1}">
      <dsp:nvSpPr>
        <dsp:cNvPr id="0" name=""/>
        <dsp:cNvSpPr/>
      </dsp:nvSpPr>
      <dsp:spPr>
        <a:xfrm>
          <a:off x="4136231" y="1085926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To address and better understand the communities’ needs</a:t>
          </a:r>
        </a:p>
      </dsp:txBody>
      <dsp:txXfrm>
        <a:off x="4193927" y="1143622"/>
        <a:ext cx="2986781" cy="1854488"/>
      </dsp:txXfrm>
    </dsp:sp>
    <dsp:sp modelId="{DF0B6C8C-E0A7-4B61-91E6-27B47ED79234}">
      <dsp:nvSpPr>
        <dsp:cNvPr id="0" name=""/>
        <dsp:cNvSpPr/>
      </dsp:nvSpPr>
      <dsp:spPr>
        <a:xfrm>
          <a:off x="7583090" y="758474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BECBC-1A00-47EA-AA92-B7FD26077FF7}">
      <dsp:nvSpPr>
        <dsp:cNvPr id="0" name=""/>
        <dsp:cNvSpPr/>
      </dsp:nvSpPr>
      <dsp:spPr>
        <a:xfrm>
          <a:off x="7927776" y="1085926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To utilize what is learned from today to start and continue the conversations with people living on the street – to inform that there are opportunities to get vaccinated if clients choose to do so </a:t>
          </a:r>
        </a:p>
      </dsp:txBody>
      <dsp:txXfrm>
        <a:off x="7985472" y="1143622"/>
        <a:ext cx="2986781" cy="18544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B5450-95B6-42C1-831A-4387C03D2B8C}">
      <dsp:nvSpPr>
        <dsp:cNvPr id="0" name=""/>
        <dsp:cNvSpPr/>
      </dsp:nvSpPr>
      <dsp:spPr>
        <a:xfrm>
          <a:off x="827246" y="2750"/>
          <a:ext cx="2929830" cy="17578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side effects of the COVID-19 Vaccine are Dangerous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Can COVID-19 Vaccines cause you to get very sick?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Should you get the vaccine if you are pregnant or breastfeeding?</a:t>
          </a:r>
        </a:p>
      </dsp:txBody>
      <dsp:txXfrm>
        <a:off x="827246" y="2750"/>
        <a:ext cx="2929830" cy="1757898"/>
      </dsp:txXfrm>
    </dsp:sp>
    <dsp:sp modelId="{E5994ACB-ECE7-4557-978A-355ACDADCB2B}">
      <dsp:nvSpPr>
        <dsp:cNvPr id="0" name=""/>
        <dsp:cNvSpPr/>
      </dsp:nvSpPr>
      <dsp:spPr>
        <a:xfrm>
          <a:off x="4050059" y="2750"/>
          <a:ext cx="2929830" cy="175789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Researchers rushed the development of the COVID-19 vaccine, so its effectiveness and safety cannot be trusted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There weren’t enough clinical trial participants to declare the vaccines safe </a:t>
          </a:r>
        </a:p>
      </dsp:txBody>
      <dsp:txXfrm>
        <a:off x="4050059" y="2750"/>
        <a:ext cx="2929830" cy="1757898"/>
      </dsp:txXfrm>
    </dsp:sp>
    <dsp:sp modelId="{106752EF-2802-4F90-A0D9-8D3286926A39}">
      <dsp:nvSpPr>
        <dsp:cNvPr id="0" name=""/>
        <dsp:cNvSpPr/>
      </dsp:nvSpPr>
      <dsp:spPr>
        <a:xfrm>
          <a:off x="7272873" y="2750"/>
          <a:ext cx="2929830" cy="175789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After getting a covid-19 vaccine, will I test positive for covid-19 on a viral test?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Will a covid-19 vaccination protect me from getting sick with covid-19? </a:t>
          </a:r>
        </a:p>
      </dsp:txBody>
      <dsp:txXfrm>
        <a:off x="7272873" y="2750"/>
        <a:ext cx="2929830" cy="1757898"/>
      </dsp:txXfrm>
    </dsp:sp>
    <dsp:sp modelId="{41810D5F-E589-4395-831D-1D4E81FF32C5}">
      <dsp:nvSpPr>
        <dsp:cNvPr id="0" name=""/>
        <dsp:cNvSpPr/>
      </dsp:nvSpPr>
      <dsp:spPr>
        <a:xfrm>
          <a:off x="827246" y="2053632"/>
          <a:ext cx="2929830" cy="175789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If I have already had covid-19 and recovered, do I still need to get vaccinated with a covid-19 vaccine? </a:t>
          </a:r>
        </a:p>
      </dsp:txBody>
      <dsp:txXfrm>
        <a:off x="827246" y="2053632"/>
        <a:ext cx="2929830" cy="1757898"/>
      </dsp:txXfrm>
    </dsp:sp>
    <dsp:sp modelId="{6332EF95-B8AA-4AE9-AC4F-C7F31BC0FF1C}">
      <dsp:nvSpPr>
        <dsp:cNvPr id="0" name=""/>
        <dsp:cNvSpPr/>
      </dsp:nvSpPr>
      <dsp:spPr>
        <a:xfrm>
          <a:off x="4050059" y="2053632"/>
          <a:ext cx="2929830" cy="175789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Can I be vaccinated against COVID-19 if I have an underlying medical condition? </a:t>
          </a:r>
        </a:p>
      </dsp:txBody>
      <dsp:txXfrm>
        <a:off x="4050059" y="2053632"/>
        <a:ext cx="2929830" cy="1757898"/>
      </dsp:txXfrm>
    </dsp:sp>
    <dsp:sp modelId="{C31D198E-4019-4CC4-A8A6-5285227861EE}">
      <dsp:nvSpPr>
        <dsp:cNvPr id="0" name=""/>
        <dsp:cNvSpPr/>
      </dsp:nvSpPr>
      <dsp:spPr>
        <a:xfrm>
          <a:off x="7272873" y="2053632"/>
          <a:ext cx="2929830" cy="17578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How do we know if covid-19 vaccines are safe?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Could they cause long-term problems? </a:t>
          </a:r>
        </a:p>
      </dsp:txBody>
      <dsp:txXfrm>
        <a:off x="7272873" y="2053632"/>
        <a:ext cx="2929830" cy="17578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50FA6-AFEA-4234-A2A5-51E9680825B9}">
      <dsp:nvSpPr>
        <dsp:cNvPr id="0" name=""/>
        <dsp:cNvSpPr/>
      </dsp:nvSpPr>
      <dsp:spPr>
        <a:xfrm>
          <a:off x="0" y="768336"/>
          <a:ext cx="7012370" cy="14099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DC1C51-E18D-4B3E-AD97-9F97EB02D598}">
      <dsp:nvSpPr>
        <dsp:cNvPr id="0" name=""/>
        <dsp:cNvSpPr/>
      </dsp:nvSpPr>
      <dsp:spPr>
        <a:xfrm>
          <a:off x="426519" y="1085582"/>
          <a:ext cx="775489" cy="77548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63FE7-E226-448C-B3D7-83C62330D915}">
      <dsp:nvSpPr>
        <dsp:cNvPr id="0" name=""/>
        <dsp:cNvSpPr/>
      </dsp:nvSpPr>
      <dsp:spPr>
        <a:xfrm>
          <a:off x="1628528" y="768336"/>
          <a:ext cx="5382249" cy="1409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223" tIns="149223" rIns="149223" bIns="14922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Questions? </a:t>
          </a:r>
        </a:p>
      </dsp:txBody>
      <dsp:txXfrm>
        <a:off x="1628528" y="768336"/>
        <a:ext cx="5382249" cy="1409981"/>
      </dsp:txXfrm>
    </dsp:sp>
    <dsp:sp modelId="{D6323D23-800D-48EC-97E0-1E1D9D9E3A75}">
      <dsp:nvSpPr>
        <dsp:cNvPr id="0" name=""/>
        <dsp:cNvSpPr/>
      </dsp:nvSpPr>
      <dsp:spPr>
        <a:xfrm>
          <a:off x="0" y="2530813"/>
          <a:ext cx="7012370" cy="140998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D46EF7-2DC2-4DF4-B1CA-30B6571BEF7E}">
      <dsp:nvSpPr>
        <dsp:cNvPr id="0" name=""/>
        <dsp:cNvSpPr/>
      </dsp:nvSpPr>
      <dsp:spPr>
        <a:xfrm>
          <a:off x="426519" y="2848058"/>
          <a:ext cx="775489" cy="77548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942572-6C2B-4A40-B652-83E4AA4A44E2}">
      <dsp:nvSpPr>
        <dsp:cNvPr id="0" name=""/>
        <dsp:cNvSpPr/>
      </dsp:nvSpPr>
      <dsp:spPr>
        <a:xfrm>
          <a:off x="1628528" y="2530813"/>
          <a:ext cx="3155566" cy="1409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223" tIns="149223" rIns="149223" bIns="14922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All materials will be sent out </a:t>
          </a:r>
        </a:p>
      </dsp:txBody>
      <dsp:txXfrm>
        <a:off x="1628528" y="2530813"/>
        <a:ext cx="3155566" cy="1409981"/>
      </dsp:txXfrm>
    </dsp:sp>
    <dsp:sp modelId="{74929F52-E624-46D6-825A-87D1916AF102}">
      <dsp:nvSpPr>
        <dsp:cNvPr id="0" name=""/>
        <dsp:cNvSpPr/>
      </dsp:nvSpPr>
      <dsp:spPr>
        <a:xfrm>
          <a:off x="4784095" y="2530813"/>
          <a:ext cx="2226683" cy="1409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223" tIns="149223" rIns="149223" bIns="149223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[1] Recording 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[2] PowerPoint Presentation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[3] 1 page document summary to use for outreach/educational purposes 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[4] Contact information of speakers </a:t>
          </a:r>
        </a:p>
      </dsp:txBody>
      <dsp:txXfrm>
        <a:off x="4784095" y="2530813"/>
        <a:ext cx="2226683" cy="1409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pkinsmedicine.org/health/conditions-and-diseases/coronavirus/covid-19-vaccines-myth-versus-fact" TargetMode="External"/><Relationship Id="rId7" Type="http://schemas.openxmlformats.org/officeDocument/2006/relationships/hyperlink" Target="https://lancastergeneralhealth.org/health-hub-home/2021/february/addressing-vaccine-hesitancy-among-people-of-color" TargetMode="External"/><Relationship Id="rId2" Type="http://schemas.openxmlformats.org/officeDocument/2006/relationships/hyperlink" Target="https://www.aamc.org/news-insights/6-myths-about-covid-19-vaccines-debunk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ma-assn.org/delivering-care/public-health/covid-19-vaccines-patients-frequently-asked-questions" TargetMode="External"/><Relationship Id="rId5" Type="http://schemas.openxmlformats.org/officeDocument/2006/relationships/hyperlink" Target="https://www.cdc.gov/coronavirus/2019-ncov/vaccines/facts.html" TargetMode="External"/><Relationship Id="rId4" Type="http://schemas.openxmlformats.org/officeDocument/2006/relationships/hyperlink" Target="https://www.aafp.org/dam/AAFP/documents/patient_care/public_health/COVID19-Vaccine-Myths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620" y="863695"/>
            <a:ext cx="3511233" cy="3779995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Addressing vaccine hesitancy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31" y="4070163"/>
            <a:ext cx="3511233" cy="1147054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900" dirty="0"/>
              <a:t>Street outreach/Homeless Service providers</a:t>
            </a:r>
          </a:p>
          <a:p>
            <a:pPr>
              <a:lnSpc>
                <a:spcPct val="100000"/>
              </a:lnSpc>
            </a:pPr>
            <a:r>
              <a:rPr lang="en-US" sz="1900" dirty="0"/>
              <a:t>Community leaders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28" name="Picture 4" descr="LiveChat, Infermedica debut free chatbot for COVID-19 risk assessment |  Healthcare IT News">
            <a:extLst>
              <a:ext uri="{FF2B5EF4-FFF2-40B4-BE49-F238E27FC236}">
                <a16:creationId xmlns:a16="http://schemas.microsoft.com/office/drawing/2014/main" id="{F104E5BF-4BF4-4380-A605-D9A5E7DE77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175"/>
          <a:stretch/>
        </p:blipFill>
        <p:spPr bwMode="auto">
          <a:xfrm>
            <a:off x="4654295" y="10"/>
            <a:ext cx="7537705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Subtitle 2">
            <a:extLst>
              <a:ext uri="{FF2B5EF4-FFF2-40B4-BE49-F238E27FC236}">
                <a16:creationId xmlns:a16="http://schemas.microsoft.com/office/drawing/2014/main" id="{E61F2B5D-4482-498F-9D88-5918094E1A07}"/>
              </a:ext>
            </a:extLst>
          </p:cNvPr>
          <p:cNvSpPr txBox="1">
            <a:spLocks/>
          </p:cNvSpPr>
          <p:nvPr/>
        </p:nvSpPr>
        <p:spPr>
          <a:xfrm>
            <a:off x="429208" y="5573460"/>
            <a:ext cx="3930055" cy="12081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solidFill>
                  <a:schemeClr val="tx1"/>
                </a:solidFill>
              </a:rPr>
              <a:t>Street outreach Committee meeting</a:t>
            </a:r>
          </a:p>
          <a:p>
            <a:pPr algn="r"/>
            <a:r>
              <a:rPr lang="en-US" b="1" dirty="0">
                <a:solidFill>
                  <a:schemeClr val="tx1"/>
                </a:solidFill>
              </a:rPr>
              <a:t>April 13, 2021 </a:t>
            </a:r>
          </a:p>
          <a:p>
            <a:pPr algn="r"/>
            <a:r>
              <a:rPr lang="en-US" b="1" dirty="0">
                <a:solidFill>
                  <a:schemeClr val="tx1"/>
                </a:solidFill>
              </a:rPr>
              <a:t>9:30AM-10:30AM</a:t>
            </a:r>
          </a:p>
        </p:txBody>
      </p:sp>
    </p:spTree>
    <p:extLst>
      <p:ext uri="{BB962C8B-B14F-4D97-AF65-F5344CB8AC3E}">
        <p14:creationId xmlns:p14="http://schemas.microsoft.com/office/powerpoint/2010/main" val="2424003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F5B1B7-95A4-4C92-AA12-1E15BE810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sz="2600">
                <a:solidFill>
                  <a:schemeClr val="bg1">
                    <a:lumMod val="85000"/>
                    <a:lumOff val="15000"/>
                  </a:schemeClr>
                </a:solidFill>
              </a:rPr>
              <a:t>Ending thoughts/wrap up 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2987D6F4-EC95-4EF1-A8AD-4B70386C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F5F792DF-9D0A-4DB6-9A9E-7312F5A7E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7498080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7BC7EA7B-802E-41F4-8926-C4475287A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C675BFF2-250E-4507-A2F3-613D2CD581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673675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0456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3B05A4-157F-403C-939A-ED1B6A0A0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D0BF3-C921-42F8-85C2-696A58304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507414"/>
            <a:ext cx="5120255" cy="3903332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References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CCE107-A70B-4916-9A0B-751C70B9B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925BC7-7CC5-4A0C-9B3D-8829EBF28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4244340" y="3329711"/>
            <a:ext cx="3703320" cy="5872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EE33B-C9E2-482E-998F-8EE130EA5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5220" y="1375166"/>
            <a:ext cx="5285588" cy="4167828"/>
          </a:xfrm>
          <a:ln w="57150">
            <a:noFill/>
          </a:ln>
        </p:spPr>
        <p:txBody>
          <a:bodyPr anchor="t">
            <a:normAutofit fontScale="25000" lnSpcReduction="20000"/>
          </a:bodyPr>
          <a:lstStyle/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[1] </a:t>
            </a:r>
            <a:r>
              <a:rPr lang="en-US" sz="5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https://www.aamc.org/news-insights/6-myths-about-covid-19-vaccines-debunked</a:t>
            </a:r>
            <a:endParaRPr lang="en-US" sz="5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[2] </a:t>
            </a:r>
            <a:r>
              <a:rPr lang="en-US" sz="5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https://www.hopkinsmedicine.org/health/conditions-and-diseases/coronavirus/covid-19-vaccines-myth-versus-fact</a:t>
            </a:r>
            <a:endParaRPr lang="en-US" sz="5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[3] </a:t>
            </a:r>
            <a:r>
              <a:rPr lang="en-US" sz="5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https://www.aafp.org/dam/AAFP/documents/patient_care/public_health/COVID19-Vaccine-Myths.pdf</a:t>
            </a:r>
            <a:endParaRPr lang="en-US" sz="5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[4] </a:t>
            </a:r>
            <a:r>
              <a:rPr lang="en-US" sz="5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https://www.cdc.gov/coronavirus/2019-ncov/vaccines/facts.html</a:t>
            </a:r>
            <a:endParaRPr lang="en-US" sz="5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[5] </a:t>
            </a:r>
            <a:r>
              <a:rPr lang="en-US" sz="5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https://www.ama-assn.org/delivering-care/public-health/covid-19-vaccines-patients-frequently-asked-questions</a:t>
            </a:r>
            <a:endParaRPr lang="en-US" sz="5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5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[6] </a:t>
            </a:r>
            <a:r>
              <a:rPr lang="en-US" sz="5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https://lancastergeneralhealth.org/health-hub-home/2021/february/addressing-vaccine-hesitancy-among-people-of-color</a:t>
            </a:r>
            <a:endParaRPr lang="en-US" sz="5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67D916-28C7-4965-BA3C-287FB8579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037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D539EE-4A36-4CA3-94D4-F7FEA2D24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0" kern="1200" cap="all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Before we begin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CA0F72-1736-43D7-82DF-1079A12DB726}"/>
              </a:ext>
            </a:extLst>
          </p:cNvPr>
          <p:cNvSpPr txBox="1"/>
          <p:nvPr/>
        </p:nvSpPr>
        <p:spPr>
          <a:xfrm>
            <a:off x="4534935" y="1037968"/>
            <a:ext cx="6725899" cy="4820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Name and Agency – Using the chat box (Feel free to introduce yourself!) </a:t>
            </a:r>
          </a:p>
          <a:p>
            <a:pPr marL="457200" indent="-4572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will begin shortly (approx. 3-4 minutes) </a:t>
            </a:r>
          </a:p>
          <a:p>
            <a:pPr marL="457200" indent="-4572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Session will be recorded and posted as well as any materials </a:t>
            </a:r>
          </a:p>
          <a:p>
            <a:pPr marL="457200" indent="-45720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Please mute mics and enter questions in the chat. Depending on the questions, may be answered during the discussion or at the very end </a:t>
            </a:r>
          </a:p>
        </p:txBody>
      </p:sp>
    </p:spTree>
    <p:extLst>
      <p:ext uri="{BB962C8B-B14F-4D97-AF65-F5344CB8AC3E}">
        <p14:creationId xmlns:p14="http://schemas.microsoft.com/office/powerpoint/2010/main" val="396609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11E41-6437-4FAF-B7A0-0017DD235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B480AF8-0A4E-4BA8-8C16-3FF98C8238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239486"/>
              </p:ext>
            </p:extLst>
          </p:nvPr>
        </p:nvGraphicFramePr>
        <p:xfrm>
          <a:off x="581192" y="2340864"/>
          <a:ext cx="11029615" cy="3634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3968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B5B21-6423-486A-8B82-403A671DF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Vaccine rollout 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B6182-AFE4-461E-A3F2-01AB7A0E8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3"/>
            <a:ext cx="11029615" cy="3980423"/>
          </a:xfrm>
        </p:spPr>
        <p:txBody>
          <a:bodyPr/>
          <a:lstStyle/>
          <a:p>
            <a:r>
              <a:rPr lang="en-US" dirty="0"/>
              <a:t>Collaboration with Northwell Health </a:t>
            </a:r>
          </a:p>
          <a:p>
            <a:r>
              <a:rPr lang="en-US" dirty="0"/>
              <a:t>Identified 7 Distribution Sites across LI for vaccine rollout </a:t>
            </a:r>
          </a:p>
          <a:p>
            <a:r>
              <a:rPr lang="en-US" dirty="0"/>
              <a:t>Update 4/13</a:t>
            </a:r>
          </a:p>
          <a:p>
            <a:pPr lvl="1"/>
            <a:r>
              <a:rPr lang="en-US" dirty="0"/>
              <a:t>First rollout event – April 16</a:t>
            </a:r>
            <a:r>
              <a:rPr lang="en-US" baseline="30000" dirty="0"/>
              <a:t>th</a:t>
            </a:r>
            <a:r>
              <a:rPr lang="en-US" dirty="0"/>
              <a:t> (Friday) at Long Island Coalition for the Homeless (Amityville) </a:t>
            </a:r>
          </a:p>
          <a:p>
            <a:pPr lvl="2"/>
            <a:r>
              <a:rPr lang="en-US" dirty="0"/>
              <a:t>Pfizer Vaccine will be administered instead of J&amp;J</a:t>
            </a:r>
          </a:p>
          <a:p>
            <a:pPr lvl="2"/>
            <a:r>
              <a:rPr lang="en-US" dirty="0"/>
              <a:t>Approx. 50 shots will be available at this location </a:t>
            </a:r>
          </a:p>
          <a:p>
            <a:pPr lvl="2"/>
            <a:r>
              <a:rPr lang="en-US" dirty="0"/>
              <a:t>Target Audience: people experiencing homelessness (people living on the street and people living in shelter), staff members (limited), and community members (standby list) </a:t>
            </a:r>
          </a:p>
          <a:p>
            <a:pPr lvl="1"/>
            <a:r>
              <a:rPr lang="en-US" dirty="0"/>
              <a:t>Registration form: Due Wednesday at 5PM </a:t>
            </a:r>
          </a:p>
        </p:txBody>
      </p:sp>
    </p:spTree>
    <p:extLst>
      <p:ext uri="{BB962C8B-B14F-4D97-AF65-F5344CB8AC3E}">
        <p14:creationId xmlns:p14="http://schemas.microsoft.com/office/powerpoint/2010/main" val="255294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004D1-9ABB-4AFB-9495-F66D28D53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Purpose of meeting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73B1D9D-51BC-4B2A-BB15-A44DAFB80E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974009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3347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FFF8BA-E008-4068-851C-2CED296AC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47D223-BF42-4F8A-A556-9F877B0EC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745" y="980660"/>
            <a:ext cx="6792657" cy="4878137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>
                <a:solidFill>
                  <a:schemeClr val="tx2"/>
                </a:solidFill>
              </a:rPr>
              <a:t>Introduction of speakers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5B5EE-3124-4314-90F7-8D9AFE941D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5745" y="751211"/>
            <a:ext cx="6830568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129C37-C465-4475-927F-B861932A37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752989"/>
            <a:ext cx="3300984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8016F-D2B7-4D49-B948-35542AA61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9870" y="1046922"/>
            <a:ext cx="3164356" cy="4811877"/>
          </a:xfrm>
        </p:spPr>
        <p:txBody>
          <a:bodyPr>
            <a:normAutofit/>
          </a:bodyPr>
          <a:lstStyle/>
          <a:p>
            <a:r>
              <a:rPr lang="en-US" dirty="0"/>
              <a:t>Speakers will provide insight and address any concerns related to vaccine hesitancy and outreach methods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92C143-3594-4735-B621-397DDDA5F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5745" y="5946475"/>
            <a:ext cx="6830568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F560E9-CCDC-4F8F-BA20-41F114098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948253"/>
            <a:ext cx="3300984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46598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4976FD-32BC-49C5-97C6-E69D69712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Frequently asked questions/statements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(health perspective)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B3BCFD4-F1A8-46A3-B9D0-712394D7A5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483631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645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F4EB5C-ED25-4675-8255-2F5B12CFF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14EC6E-A557-42A2-BCDC-3ABFFC5E5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5482C9-EB42-4BFE-95BF-7FD661F0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39E646-A625-4A26-86ED-BD90EDD329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DD60C94-0C9C-47B7-BE88-045235ACCC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D6461F-4E85-4D61-9CEA-96227203C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651" y="1749286"/>
            <a:ext cx="7683338" cy="292210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b="0" kern="1200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Pfizer, </a:t>
            </a:r>
            <a:r>
              <a:rPr lang="en-US" sz="5400" b="0" kern="1200" cap="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moderna</a:t>
            </a:r>
            <a:endParaRPr lang="en-US" sz="5400" b="0" kern="1200" cap="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CF7016-AC99-433F-B943-24C3736E0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200"/>
            <a:ext cx="7579574" cy="64361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03737D1-A930-4E3E-9160-3CD4AEC72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1" y="453642"/>
            <a:ext cx="3615596" cy="64511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1CFF33-010E-4E26-A285-83B182982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5707627"/>
            <a:ext cx="11293913" cy="64922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E634BD-D1BE-403B-88C4-E3E585C9DF8A}"/>
              </a:ext>
            </a:extLst>
          </p:cNvPr>
          <p:cNvSpPr txBox="1"/>
          <p:nvPr/>
        </p:nvSpPr>
        <p:spPr>
          <a:xfrm>
            <a:off x="8129871" y="1418767"/>
            <a:ext cx="36105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600"/>
              <a:t>Effectiveness </a:t>
            </a:r>
            <a:endParaRPr lang="en-US" sz="3600" dirty="0"/>
          </a:p>
          <a:p>
            <a:pPr marL="285750" indent="-285750">
              <a:buFontTx/>
              <a:buChar char="-"/>
            </a:pPr>
            <a:r>
              <a:rPr lang="en-US" sz="3600" dirty="0"/>
              <a:t>Shots Needed </a:t>
            </a:r>
          </a:p>
          <a:p>
            <a:pPr marL="285750" indent="-285750">
              <a:buFontTx/>
              <a:buChar char="-"/>
            </a:pPr>
            <a:r>
              <a:rPr lang="en-US" sz="3600" dirty="0"/>
              <a:t>Type of Vaccine</a:t>
            </a:r>
          </a:p>
          <a:p>
            <a:pPr marL="285750" indent="-285750">
              <a:buFontTx/>
              <a:buChar char="-"/>
            </a:pPr>
            <a:r>
              <a:rPr lang="en-US" sz="3600" dirty="0"/>
              <a:t>Storage </a:t>
            </a:r>
          </a:p>
        </p:txBody>
      </p:sp>
    </p:spTree>
    <p:extLst>
      <p:ext uri="{BB962C8B-B14F-4D97-AF65-F5344CB8AC3E}">
        <p14:creationId xmlns:p14="http://schemas.microsoft.com/office/powerpoint/2010/main" val="1021334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4F81A-ED8A-4963-823C-36C9D1667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 from community leaders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93C1C-E9C4-4AAF-A9CE-56AC48BD2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Migrant worker population </a:t>
            </a:r>
          </a:p>
          <a:p>
            <a:pPr lvl="1"/>
            <a:r>
              <a:rPr lang="en-US" dirty="0"/>
              <a:t>Majority are Hispanic and may be undocumented </a:t>
            </a:r>
          </a:p>
          <a:p>
            <a:pPr lvl="1"/>
            <a:endParaRPr lang="en-US" dirty="0"/>
          </a:p>
          <a:p>
            <a:r>
              <a:rPr lang="en-US" b="1" dirty="0"/>
              <a:t>Having conversations with community members </a:t>
            </a:r>
          </a:p>
          <a:p>
            <a:pPr lvl="1"/>
            <a:r>
              <a:rPr lang="en-US" dirty="0"/>
              <a:t>Seeing someone they trust who received the vaccine and speaking on their experience(s) </a:t>
            </a:r>
          </a:p>
          <a:p>
            <a:pPr lvl="1"/>
            <a:r>
              <a:rPr lang="en-US" dirty="0"/>
              <a:t>Building trust and confidence </a:t>
            </a:r>
          </a:p>
          <a:p>
            <a:pPr marL="324000" lvl="1" indent="0">
              <a:buNone/>
            </a:pPr>
            <a:endParaRPr lang="en-US" b="1" dirty="0"/>
          </a:p>
          <a:p>
            <a:r>
              <a:rPr lang="en-US" b="1" dirty="0"/>
              <a:t>Building partnerships between Homeless Service Providers, Community Leaders, Health Professionals, and other Community-based organizations </a:t>
            </a:r>
          </a:p>
          <a:p>
            <a:pPr lvl="1"/>
            <a:r>
              <a:rPr lang="en-US" dirty="0"/>
              <a:t>To collaborate with one another - to provide transportation to vaccine site, help educate, help inform of the opportunities, help address any other barriers (language, cultural, religious, spiritual, medical mistrust, education materials, etc.) </a:t>
            </a:r>
          </a:p>
          <a:p>
            <a:pPr lvl="1"/>
            <a:r>
              <a:rPr lang="en-US" dirty="0"/>
              <a:t>Building trust and confidence </a:t>
            </a:r>
          </a:p>
        </p:txBody>
      </p:sp>
    </p:spTree>
    <p:extLst>
      <p:ext uri="{BB962C8B-B14F-4D97-AF65-F5344CB8AC3E}">
        <p14:creationId xmlns:p14="http://schemas.microsoft.com/office/powerpoint/2010/main" val="417488610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{AC6C988D-DB99-411F-BDCC-EC514F76BEEA}tf67061901_win32</Template>
  <TotalTime>8258</TotalTime>
  <Words>727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Franklin Gothic Book</vt:lpstr>
      <vt:lpstr>Franklin Gothic Demi</vt:lpstr>
      <vt:lpstr>Gill Sans MT</vt:lpstr>
      <vt:lpstr>Wingdings 2</vt:lpstr>
      <vt:lpstr>DividendVTI</vt:lpstr>
      <vt:lpstr>Addressing vaccine hesitancy </vt:lpstr>
      <vt:lpstr>Before we begin </vt:lpstr>
      <vt:lpstr>Agenda </vt:lpstr>
      <vt:lpstr>Vaccine rollout work </vt:lpstr>
      <vt:lpstr>Purpose of meeting </vt:lpstr>
      <vt:lpstr>Introduction of speakers </vt:lpstr>
      <vt:lpstr>Frequently asked questions/statements (health perspective) </vt:lpstr>
      <vt:lpstr>Pfizer, moderna</vt:lpstr>
      <vt:lpstr>Insight from community leaders </vt:lpstr>
      <vt:lpstr>Ending thoughts/wrap up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vaccine hesitancy </dc:title>
  <dc:creator>Thanh Pham</dc:creator>
  <cp:lastModifiedBy>Thanh Pham</cp:lastModifiedBy>
  <cp:revision>4</cp:revision>
  <dcterms:created xsi:type="dcterms:W3CDTF">2021-04-02T15:19:37Z</dcterms:created>
  <dcterms:modified xsi:type="dcterms:W3CDTF">2021-04-23T16:51:30Z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