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51"/>
  </p:notesMasterIdLst>
  <p:sldIdLst>
    <p:sldId id="278" r:id="rId5"/>
    <p:sldId id="314" r:id="rId6"/>
    <p:sldId id="337" r:id="rId7"/>
    <p:sldId id="316" r:id="rId8"/>
    <p:sldId id="300" r:id="rId9"/>
    <p:sldId id="301" r:id="rId10"/>
    <p:sldId id="303" r:id="rId11"/>
    <p:sldId id="302" r:id="rId12"/>
    <p:sldId id="305" r:id="rId13"/>
    <p:sldId id="306" r:id="rId14"/>
    <p:sldId id="279" r:id="rId15"/>
    <p:sldId id="307" r:id="rId16"/>
    <p:sldId id="309" r:id="rId17"/>
    <p:sldId id="295" r:id="rId18"/>
    <p:sldId id="317" r:id="rId19"/>
    <p:sldId id="308" r:id="rId20"/>
    <p:sldId id="280" r:id="rId21"/>
    <p:sldId id="304" r:id="rId22"/>
    <p:sldId id="322" r:id="rId23"/>
    <p:sldId id="328" r:id="rId24"/>
    <p:sldId id="297" r:id="rId25"/>
    <p:sldId id="281" r:id="rId26"/>
    <p:sldId id="321" r:id="rId27"/>
    <p:sldId id="323" r:id="rId28"/>
    <p:sldId id="330" r:id="rId29"/>
    <p:sldId id="331" r:id="rId30"/>
    <p:sldId id="318" r:id="rId31"/>
    <p:sldId id="298" r:id="rId32"/>
    <p:sldId id="315" r:id="rId33"/>
    <p:sldId id="310" r:id="rId34"/>
    <p:sldId id="319" r:id="rId35"/>
    <p:sldId id="338" r:id="rId36"/>
    <p:sldId id="320" r:id="rId37"/>
    <p:sldId id="335" r:id="rId38"/>
    <p:sldId id="299" r:id="rId39"/>
    <p:sldId id="334" r:id="rId40"/>
    <p:sldId id="312" r:id="rId41"/>
    <p:sldId id="336" r:id="rId42"/>
    <p:sldId id="339" r:id="rId43"/>
    <p:sldId id="324" r:id="rId44"/>
    <p:sldId id="325" r:id="rId45"/>
    <p:sldId id="327" r:id="rId46"/>
    <p:sldId id="326" r:id="rId47"/>
    <p:sldId id="340" r:id="rId48"/>
    <p:sldId id="332" r:id="rId49"/>
    <p:sldId id="341" r:id="rId50"/>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9001ED-D581-42DC-9276-502E5BA49FB0}" v="1391" dt="2023-06-23T22:30:39.064"/>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 Licata" userId="81bc7fc2-0fb8-47d1-82e2-b691fe88edbc" providerId="ADAL" clId="{DF9001ED-D581-42DC-9276-502E5BA49FB0}"/>
    <pc:docChg chg="undo custSel addSld delSld modSld sldOrd">
      <pc:chgData name="Al Licata" userId="81bc7fc2-0fb8-47d1-82e2-b691fe88edbc" providerId="ADAL" clId="{DF9001ED-D581-42DC-9276-502E5BA49FB0}" dt="2023-06-23T22:30:27.499" v="13054" actId="20577"/>
      <pc:docMkLst>
        <pc:docMk/>
      </pc:docMkLst>
      <pc:sldChg chg="modSp mod modNotesTx">
        <pc:chgData name="Al Licata" userId="81bc7fc2-0fb8-47d1-82e2-b691fe88edbc" providerId="ADAL" clId="{DF9001ED-D581-42DC-9276-502E5BA49FB0}" dt="2023-06-23T15:13:06.483" v="12265" actId="20577"/>
        <pc:sldMkLst>
          <pc:docMk/>
          <pc:sldMk cId="2131568492" sldId="278"/>
        </pc:sldMkLst>
        <pc:spChg chg="mod">
          <ac:chgData name="Al Licata" userId="81bc7fc2-0fb8-47d1-82e2-b691fe88edbc" providerId="ADAL" clId="{DF9001ED-D581-42DC-9276-502E5BA49FB0}" dt="2023-06-22T15:11:46.557" v="7594" actId="20577"/>
          <ac:spMkLst>
            <pc:docMk/>
            <pc:sldMk cId="2131568492" sldId="278"/>
            <ac:spMk id="2" creationId="{516860D9-9D47-C0BB-B2B4-4B6F2B36CFCC}"/>
          </ac:spMkLst>
        </pc:spChg>
        <pc:spChg chg="mod">
          <ac:chgData name="Al Licata" userId="81bc7fc2-0fb8-47d1-82e2-b691fe88edbc" providerId="ADAL" clId="{DF9001ED-D581-42DC-9276-502E5BA49FB0}" dt="2023-06-23T15:13:06.483" v="12265" actId="20577"/>
          <ac:spMkLst>
            <pc:docMk/>
            <pc:sldMk cId="2131568492" sldId="278"/>
            <ac:spMk id="3" creationId="{86C1060B-300F-3CE3-E5AA-D8E29791C960}"/>
          </ac:spMkLst>
        </pc:spChg>
      </pc:sldChg>
      <pc:sldChg chg="modSp mod">
        <pc:chgData name="Al Licata" userId="81bc7fc2-0fb8-47d1-82e2-b691fe88edbc" providerId="ADAL" clId="{DF9001ED-D581-42DC-9276-502E5BA49FB0}" dt="2023-06-22T22:08:35.044" v="10965" actId="115"/>
        <pc:sldMkLst>
          <pc:docMk/>
          <pc:sldMk cId="3855531800" sldId="279"/>
        </pc:sldMkLst>
        <pc:spChg chg="mod">
          <ac:chgData name="Al Licata" userId="81bc7fc2-0fb8-47d1-82e2-b691fe88edbc" providerId="ADAL" clId="{DF9001ED-D581-42DC-9276-502E5BA49FB0}" dt="2023-06-22T22:07:04.514" v="10841" actId="20577"/>
          <ac:spMkLst>
            <pc:docMk/>
            <pc:sldMk cId="3855531800" sldId="279"/>
            <ac:spMk id="3" creationId="{4D1F66E5-D2D7-172B-46BA-FEBFE092CC7F}"/>
          </ac:spMkLst>
        </pc:spChg>
        <pc:spChg chg="mod">
          <ac:chgData name="Al Licata" userId="81bc7fc2-0fb8-47d1-82e2-b691fe88edbc" providerId="ADAL" clId="{DF9001ED-D581-42DC-9276-502E5BA49FB0}" dt="2023-06-22T22:08:35.044" v="10965" actId="115"/>
          <ac:spMkLst>
            <pc:docMk/>
            <pc:sldMk cId="3855531800" sldId="279"/>
            <ac:spMk id="4" creationId="{A51A738B-874C-BFB3-B136-D29F14EC32FF}"/>
          </ac:spMkLst>
        </pc:spChg>
      </pc:sldChg>
      <pc:sldChg chg="delSp mod">
        <pc:chgData name="Al Licata" userId="81bc7fc2-0fb8-47d1-82e2-b691fe88edbc" providerId="ADAL" clId="{DF9001ED-D581-42DC-9276-502E5BA49FB0}" dt="2023-06-21T18:22:37.659" v="701" actId="478"/>
        <pc:sldMkLst>
          <pc:docMk/>
          <pc:sldMk cId="979622006" sldId="280"/>
        </pc:sldMkLst>
        <pc:spChg chg="del">
          <ac:chgData name="Al Licata" userId="81bc7fc2-0fb8-47d1-82e2-b691fe88edbc" providerId="ADAL" clId="{DF9001ED-D581-42DC-9276-502E5BA49FB0}" dt="2023-06-21T18:22:37.659" v="701" actId="478"/>
          <ac:spMkLst>
            <pc:docMk/>
            <pc:sldMk cId="979622006" sldId="280"/>
            <ac:spMk id="14" creationId="{03571BF2-FCCE-E7A0-736D-9168D2BBFF63}"/>
          </ac:spMkLst>
        </pc:spChg>
        <pc:spChg chg="del">
          <ac:chgData name="Al Licata" userId="81bc7fc2-0fb8-47d1-82e2-b691fe88edbc" providerId="ADAL" clId="{DF9001ED-D581-42DC-9276-502E5BA49FB0}" dt="2023-06-21T18:22:37.659" v="701" actId="478"/>
          <ac:spMkLst>
            <pc:docMk/>
            <pc:sldMk cId="979622006" sldId="280"/>
            <ac:spMk id="15" creationId="{7FC3FD3F-45EE-74E3-AD64-441303B83EF3}"/>
          </ac:spMkLst>
        </pc:spChg>
      </pc:sldChg>
      <pc:sldChg chg="modSp mod ord">
        <pc:chgData name="Al Licata" userId="81bc7fc2-0fb8-47d1-82e2-b691fe88edbc" providerId="ADAL" clId="{DF9001ED-D581-42DC-9276-502E5BA49FB0}" dt="2023-06-22T22:17:50.960" v="11433" actId="1076"/>
        <pc:sldMkLst>
          <pc:docMk/>
          <pc:sldMk cId="2952923800" sldId="281"/>
        </pc:sldMkLst>
        <pc:spChg chg="mod">
          <ac:chgData name="Al Licata" userId="81bc7fc2-0fb8-47d1-82e2-b691fe88edbc" providerId="ADAL" clId="{DF9001ED-D581-42DC-9276-502E5BA49FB0}" dt="2023-06-20T17:51:31.091" v="124" actId="27636"/>
          <ac:spMkLst>
            <pc:docMk/>
            <pc:sldMk cId="2952923800" sldId="281"/>
            <ac:spMk id="3" creationId="{A2E339BF-E6D7-DD0E-AF02-6813852EE723}"/>
          </ac:spMkLst>
        </pc:spChg>
        <pc:spChg chg="mod">
          <ac:chgData name="Al Licata" userId="81bc7fc2-0fb8-47d1-82e2-b691fe88edbc" providerId="ADAL" clId="{DF9001ED-D581-42DC-9276-502E5BA49FB0}" dt="2023-06-22T22:17:50.960" v="11433" actId="1076"/>
          <ac:spMkLst>
            <pc:docMk/>
            <pc:sldMk cId="2952923800" sldId="281"/>
            <ac:spMk id="4" creationId="{86818087-9911-16F4-923C-1AB4FEA58FC4}"/>
          </ac:spMkLst>
        </pc:spChg>
      </pc:sldChg>
      <pc:sldChg chg="addSp delSp modSp mod">
        <pc:chgData name="Al Licata" userId="81bc7fc2-0fb8-47d1-82e2-b691fe88edbc" providerId="ADAL" clId="{DF9001ED-D581-42DC-9276-502E5BA49FB0}" dt="2023-06-22T22:12:14.934" v="11107"/>
        <pc:sldMkLst>
          <pc:docMk/>
          <pc:sldMk cId="1852476381" sldId="295"/>
        </pc:sldMkLst>
        <pc:spChg chg="del">
          <ac:chgData name="Al Licata" userId="81bc7fc2-0fb8-47d1-82e2-b691fe88edbc" providerId="ADAL" clId="{DF9001ED-D581-42DC-9276-502E5BA49FB0}" dt="2023-06-22T22:12:14.707" v="11106" actId="478"/>
          <ac:spMkLst>
            <pc:docMk/>
            <pc:sldMk cId="1852476381" sldId="295"/>
            <ac:spMk id="2" creationId="{449120D6-C14D-BCC1-2769-374ED50477CF}"/>
          </ac:spMkLst>
        </pc:spChg>
        <pc:spChg chg="add mod">
          <ac:chgData name="Al Licata" userId="81bc7fc2-0fb8-47d1-82e2-b691fe88edbc" providerId="ADAL" clId="{DF9001ED-D581-42DC-9276-502E5BA49FB0}" dt="2023-06-22T22:12:14.934" v="11107"/>
          <ac:spMkLst>
            <pc:docMk/>
            <pc:sldMk cId="1852476381" sldId="295"/>
            <ac:spMk id="3" creationId="{CDFAA486-8285-79D3-34E9-D48D03AC3EB5}"/>
          </ac:spMkLst>
        </pc:spChg>
        <pc:graphicFrameChg chg="mod">
          <ac:chgData name="Al Licata" userId="81bc7fc2-0fb8-47d1-82e2-b691fe88edbc" providerId="ADAL" clId="{DF9001ED-D581-42DC-9276-502E5BA49FB0}" dt="2023-06-22T21:22:26.070" v="9661" actId="20577"/>
          <ac:graphicFrameMkLst>
            <pc:docMk/>
            <pc:sldMk cId="1852476381" sldId="295"/>
            <ac:graphicFrameMk id="8" creationId="{9953E9C6-F199-F46D-014D-01BF39E2E046}"/>
          </ac:graphicFrameMkLst>
        </pc:graphicFrameChg>
      </pc:sldChg>
      <pc:sldChg chg="addSp modSp mod ord modClrScheme chgLayout">
        <pc:chgData name="Al Licata" userId="81bc7fc2-0fb8-47d1-82e2-b691fe88edbc" providerId="ADAL" clId="{DF9001ED-D581-42DC-9276-502E5BA49FB0}" dt="2023-06-23T22:23:27.474" v="12384" actId="20577"/>
        <pc:sldMkLst>
          <pc:docMk/>
          <pc:sldMk cId="2380427113" sldId="297"/>
        </pc:sldMkLst>
        <pc:spChg chg="mod ord">
          <ac:chgData name="Al Licata" userId="81bc7fc2-0fb8-47d1-82e2-b691fe88edbc" providerId="ADAL" clId="{DF9001ED-D581-42DC-9276-502E5BA49FB0}" dt="2023-06-21T18:39:16.920" v="1584" actId="1076"/>
          <ac:spMkLst>
            <pc:docMk/>
            <pc:sldMk cId="2380427113" sldId="297"/>
            <ac:spMk id="2" creationId="{D39E8E24-FED3-3BDF-2AE9-968BB3FC074A}"/>
          </ac:spMkLst>
        </pc:spChg>
        <pc:spChg chg="mod ord">
          <ac:chgData name="Al Licata" userId="81bc7fc2-0fb8-47d1-82e2-b691fe88edbc" providerId="ADAL" clId="{DF9001ED-D581-42DC-9276-502E5BA49FB0}" dt="2023-06-21T18:40:34.414" v="1703" actId="20577"/>
          <ac:spMkLst>
            <pc:docMk/>
            <pc:sldMk cId="2380427113" sldId="297"/>
            <ac:spMk id="3" creationId="{E39EAA9F-6B6D-825F-0521-AACA9E30D348}"/>
          </ac:spMkLst>
        </pc:spChg>
        <pc:spChg chg="add mod ord">
          <ac:chgData name="Al Licata" userId="81bc7fc2-0fb8-47d1-82e2-b691fe88edbc" providerId="ADAL" clId="{DF9001ED-D581-42DC-9276-502E5BA49FB0}" dt="2023-06-21T18:39:20.442" v="1595" actId="20577"/>
          <ac:spMkLst>
            <pc:docMk/>
            <pc:sldMk cId="2380427113" sldId="297"/>
            <ac:spMk id="4" creationId="{08D6A770-E829-DBCE-730D-FD778B9C14D1}"/>
          </ac:spMkLst>
        </pc:spChg>
        <pc:spChg chg="add mod ord">
          <ac:chgData name="Al Licata" userId="81bc7fc2-0fb8-47d1-82e2-b691fe88edbc" providerId="ADAL" clId="{DF9001ED-D581-42DC-9276-502E5BA49FB0}" dt="2023-06-21T18:39:25.256" v="1604" actId="20577"/>
          <ac:spMkLst>
            <pc:docMk/>
            <pc:sldMk cId="2380427113" sldId="297"/>
            <ac:spMk id="5" creationId="{B5C856DA-F623-F86D-56B7-520B8D1732B5}"/>
          </ac:spMkLst>
        </pc:spChg>
        <pc:spChg chg="add mod ord">
          <ac:chgData name="Al Licata" userId="81bc7fc2-0fb8-47d1-82e2-b691fe88edbc" providerId="ADAL" clId="{DF9001ED-D581-42DC-9276-502E5BA49FB0}" dt="2023-06-21T19:06:47.054" v="2433" actId="20577"/>
          <ac:spMkLst>
            <pc:docMk/>
            <pc:sldMk cId="2380427113" sldId="297"/>
            <ac:spMk id="6" creationId="{E8E614D8-0C57-9FA5-291C-44C72D4FD3AE}"/>
          </ac:spMkLst>
        </pc:spChg>
        <pc:spChg chg="add mod">
          <ac:chgData name="Al Licata" userId="81bc7fc2-0fb8-47d1-82e2-b691fe88edbc" providerId="ADAL" clId="{DF9001ED-D581-42DC-9276-502E5BA49FB0}" dt="2023-06-23T22:23:27.474" v="12384" actId="20577"/>
          <ac:spMkLst>
            <pc:docMk/>
            <pc:sldMk cId="2380427113" sldId="297"/>
            <ac:spMk id="7" creationId="{B360A19D-257B-44D5-B9E9-4ECC864D91D9}"/>
          </ac:spMkLst>
        </pc:spChg>
      </pc:sldChg>
      <pc:sldChg chg="modSp mod ord">
        <pc:chgData name="Al Licata" userId="81bc7fc2-0fb8-47d1-82e2-b691fe88edbc" providerId="ADAL" clId="{DF9001ED-D581-42DC-9276-502E5BA49FB0}" dt="2023-06-22T22:16:52.337" v="11335" actId="20577"/>
        <pc:sldMkLst>
          <pc:docMk/>
          <pc:sldMk cId="3642170768" sldId="298"/>
        </pc:sldMkLst>
        <pc:spChg chg="mod">
          <ac:chgData name="Al Licata" userId="81bc7fc2-0fb8-47d1-82e2-b691fe88edbc" providerId="ADAL" clId="{DF9001ED-D581-42DC-9276-502E5BA49FB0}" dt="2023-06-22T22:16:52.337" v="11335" actId="20577"/>
          <ac:spMkLst>
            <pc:docMk/>
            <pc:sldMk cId="3642170768" sldId="298"/>
            <ac:spMk id="5" creationId="{32C22F75-9601-9076-5A20-7E7A94E096CA}"/>
          </ac:spMkLst>
        </pc:spChg>
        <pc:graphicFrameChg chg="mod modGraphic">
          <ac:chgData name="Al Licata" userId="81bc7fc2-0fb8-47d1-82e2-b691fe88edbc" providerId="ADAL" clId="{DF9001ED-D581-42DC-9276-502E5BA49FB0}" dt="2023-06-22T22:15:32.602" v="11272" actId="20577"/>
          <ac:graphicFrameMkLst>
            <pc:docMk/>
            <pc:sldMk cId="3642170768" sldId="298"/>
            <ac:graphicFrameMk id="6" creationId="{38801209-6A99-6417-AE2C-FBB3063C39E6}"/>
          </ac:graphicFrameMkLst>
        </pc:graphicFrameChg>
      </pc:sldChg>
      <pc:sldChg chg="addSp delSp modSp mod">
        <pc:chgData name="Al Licata" userId="81bc7fc2-0fb8-47d1-82e2-b691fe88edbc" providerId="ADAL" clId="{DF9001ED-D581-42DC-9276-502E5BA49FB0}" dt="2023-06-22T22:28:49.573" v="11936" actId="1076"/>
        <pc:sldMkLst>
          <pc:docMk/>
          <pc:sldMk cId="1471727352" sldId="299"/>
        </pc:sldMkLst>
        <pc:spChg chg="add mod">
          <ac:chgData name="Al Licata" userId="81bc7fc2-0fb8-47d1-82e2-b691fe88edbc" providerId="ADAL" clId="{DF9001ED-D581-42DC-9276-502E5BA49FB0}" dt="2023-06-22T22:28:49.573" v="11936" actId="1076"/>
          <ac:spMkLst>
            <pc:docMk/>
            <pc:sldMk cId="1471727352" sldId="299"/>
            <ac:spMk id="2" creationId="{4155CD10-3648-BB04-8B27-9FD7AE8A47BE}"/>
          </ac:spMkLst>
        </pc:spChg>
        <pc:spChg chg="mod">
          <ac:chgData name="Al Licata" userId="81bc7fc2-0fb8-47d1-82e2-b691fe88edbc" providerId="ADAL" clId="{DF9001ED-D581-42DC-9276-502E5BA49FB0}" dt="2023-06-22T17:51:07.775" v="7881" actId="1076"/>
          <ac:spMkLst>
            <pc:docMk/>
            <pc:sldMk cId="1471727352" sldId="299"/>
            <ac:spMk id="16" creationId="{B5467B02-D1E7-ADCB-78EF-7D7F75EF1A4B}"/>
          </ac:spMkLst>
        </pc:spChg>
        <pc:spChg chg="del">
          <ac:chgData name="Al Licata" userId="81bc7fc2-0fb8-47d1-82e2-b691fe88edbc" providerId="ADAL" clId="{DF9001ED-D581-42DC-9276-502E5BA49FB0}" dt="2023-06-22T17:50:46.523" v="7876" actId="478"/>
          <ac:spMkLst>
            <pc:docMk/>
            <pc:sldMk cId="1471727352" sldId="299"/>
            <ac:spMk id="23" creationId="{96BB7301-911D-7ACC-99F3-D5CDCCD8904C}"/>
          </ac:spMkLst>
        </pc:spChg>
        <pc:spChg chg="del">
          <ac:chgData name="Al Licata" userId="81bc7fc2-0fb8-47d1-82e2-b691fe88edbc" providerId="ADAL" clId="{DF9001ED-D581-42DC-9276-502E5BA49FB0}" dt="2023-06-22T17:50:46.523" v="7876" actId="478"/>
          <ac:spMkLst>
            <pc:docMk/>
            <pc:sldMk cId="1471727352" sldId="299"/>
            <ac:spMk id="25" creationId="{39DF3EC3-36E2-DCC8-3E8C-6386A1184FAA}"/>
          </ac:spMkLst>
        </pc:spChg>
        <pc:graphicFrameChg chg="mod">
          <ac:chgData name="Al Licata" userId="81bc7fc2-0fb8-47d1-82e2-b691fe88edbc" providerId="ADAL" clId="{DF9001ED-D581-42DC-9276-502E5BA49FB0}" dt="2023-06-22T18:39:49.291" v="8659" actId="115"/>
          <ac:graphicFrameMkLst>
            <pc:docMk/>
            <pc:sldMk cId="1471727352" sldId="299"/>
            <ac:graphicFrameMk id="19" creationId="{17D7FF37-CD57-AAA9-180B-FEE3BE0B6B6C}"/>
          </ac:graphicFrameMkLst>
        </pc:graphicFrameChg>
      </pc:sldChg>
      <pc:sldChg chg="modSp mod">
        <pc:chgData name="Al Licata" userId="81bc7fc2-0fb8-47d1-82e2-b691fe88edbc" providerId="ADAL" clId="{DF9001ED-D581-42DC-9276-502E5BA49FB0}" dt="2023-06-21T18:22:57.004" v="712" actId="20577"/>
        <pc:sldMkLst>
          <pc:docMk/>
          <pc:sldMk cId="1960296699" sldId="304"/>
        </pc:sldMkLst>
        <pc:spChg chg="mod">
          <ac:chgData name="Al Licata" userId="81bc7fc2-0fb8-47d1-82e2-b691fe88edbc" providerId="ADAL" clId="{DF9001ED-D581-42DC-9276-502E5BA49FB0}" dt="2023-06-20T17:50:34.789" v="116" actId="122"/>
          <ac:spMkLst>
            <pc:docMk/>
            <pc:sldMk cId="1960296699" sldId="304"/>
            <ac:spMk id="8" creationId="{863A0F27-9A74-6836-E58D-61E57199DA52}"/>
          </ac:spMkLst>
        </pc:spChg>
        <pc:spChg chg="mod">
          <ac:chgData name="Al Licata" userId="81bc7fc2-0fb8-47d1-82e2-b691fe88edbc" providerId="ADAL" clId="{DF9001ED-D581-42DC-9276-502E5BA49FB0}" dt="2023-06-21T18:22:57.004" v="712" actId="20577"/>
          <ac:spMkLst>
            <pc:docMk/>
            <pc:sldMk cId="1960296699" sldId="304"/>
            <ac:spMk id="9" creationId="{F483CD5A-5CE2-C676-9725-6D8A3B85B663}"/>
          </ac:spMkLst>
        </pc:spChg>
        <pc:picChg chg="mod modCrop">
          <ac:chgData name="Al Licata" userId="81bc7fc2-0fb8-47d1-82e2-b691fe88edbc" providerId="ADAL" clId="{DF9001ED-D581-42DC-9276-502E5BA49FB0}" dt="2023-06-20T17:51:09.389" v="122" actId="732"/>
          <ac:picMkLst>
            <pc:docMk/>
            <pc:sldMk cId="1960296699" sldId="304"/>
            <ac:picMk id="1026" creationId="{966535DC-88CE-04EF-48FF-3376957495D7}"/>
          </ac:picMkLst>
        </pc:picChg>
      </pc:sldChg>
      <pc:sldChg chg="addSp modSp mod">
        <pc:chgData name="Al Licata" userId="81bc7fc2-0fb8-47d1-82e2-b691fe88edbc" providerId="ADAL" clId="{DF9001ED-D581-42DC-9276-502E5BA49FB0}" dt="2023-06-21T18:24:39.220" v="725" actId="1076"/>
        <pc:sldMkLst>
          <pc:docMk/>
          <pc:sldMk cId="402383837" sldId="306"/>
        </pc:sldMkLst>
        <pc:graphicFrameChg chg="mod">
          <ac:chgData name="Al Licata" userId="81bc7fc2-0fb8-47d1-82e2-b691fe88edbc" providerId="ADAL" clId="{DF9001ED-D581-42DC-9276-502E5BA49FB0}" dt="2023-06-21T18:23:43.227" v="714"/>
          <ac:graphicFrameMkLst>
            <pc:docMk/>
            <pc:sldMk cId="402383837" sldId="306"/>
            <ac:graphicFrameMk id="2" creationId="{9885F223-4198-5A10-4CC7-404EDA234EB7}"/>
          </ac:graphicFrameMkLst>
        </pc:graphicFrameChg>
        <pc:picChg chg="add mod modCrop">
          <ac:chgData name="Al Licata" userId="81bc7fc2-0fb8-47d1-82e2-b691fe88edbc" providerId="ADAL" clId="{DF9001ED-D581-42DC-9276-502E5BA49FB0}" dt="2023-06-21T18:24:07.162" v="719" actId="1076"/>
          <ac:picMkLst>
            <pc:docMk/>
            <pc:sldMk cId="402383837" sldId="306"/>
            <ac:picMk id="3" creationId="{1B8FC498-4A2E-A57C-6502-473F889ADC7D}"/>
          </ac:picMkLst>
        </pc:picChg>
        <pc:picChg chg="add mod modCrop">
          <ac:chgData name="Al Licata" userId="81bc7fc2-0fb8-47d1-82e2-b691fe88edbc" providerId="ADAL" clId="{DF9001ED-D581-42DC-9276-502E5BA49FB0}" dt="2023-06-21T18:24:39.220" v="725" actId="1076"/>
          <ac:picMkLst>
            <pc:docMk/>
            <pc:sldMk cId="402383837" sldId="306"/>
            <ac:picMk id="4" creationId="{3300E8CA-D461-2AB8-D56B-07EC337AF0BB}"/>
          </ac:picMkLst>
        </pc:picChg>
      </pc:sldChg>
      <pc:sldChg chg="modSp mod">
        <pc:chgData name="Al Licata" userId="81bc7fc2-0fb8-47d1-82e2-b691fe88edbc" providerId="ADAL" clId="{DF9001ED-D581-42DC-9276-502E5BA49FB0}" dt="2023-06-22T22:10:14.806" v="11007" actId="1076"/>
        <pc:sldMkLst>
          <pc:docMk/>
          <pc:sldMk cId="2401110287" sldId="307"/>
        </pc:sldMkLst>
        <pc:spChg chg="mod">
          <ac:chgData name="Al Licata" userId="81bc7fc2-0fb8-47d1-82e2-b691fe88edbc" providerId="ADAL" clId="{DF9001ED-D581-42DC-9276-502E5BA49FB0}" dt="2023-06-22T22:10:14.806" v="11007" actId="1076"/>
          <ac:spMkLst>
            <pc:docMk/>
            <pc:sldMk cId="2401110287" sldId="307"/>
            <ac:spMk id="8" creationId="{46EE0E58-1214-BAF4-F803-226B0CCD68FE}"/>
          </ac:spMkLst>
        </pc:spChg>
        <pc:graphicFrameChg chg="mod">
          <ac:chgData name="Al Licata" userId="81bc7fc2-0fb8-47d1-82e2-b691fe88edbc" providerId="ADAL" clId="{DF9001ED-D581-42DC-9276-502E5BA49FB0}" dt="2023-06-22T22:08:50.034" v="10972" actId="20577"/>
          <ac:graphicFrameMkLst>
            <pc:docMk/>
            <pc:sldMk cId="2401110287" sldId="307"/>
            <ac:graphicFrameMk id="9" creationId="{C2E5CD6C-84E7-AA12-60C6-22D8A1331DB7}"/>
          </ac:graphicFrameMkLst>
        </pc:graphicFrameChg>
      </pc:sldChg>
      <pc:sldChg chg="addSp modSp mod">
        <pc:chgData name="Al Licata" userId="81bc7fc2-0fb8-47d1-82e2-b691fe88edbc" providerId="ADAL" clId="{DF9001ED-D581-42DC-9276-502E5BA49FB0}" dt="2023-06-22T22:13:36.394" v="11198"/>
        <pc:sldMkLst>
          <pc:docMk/>
          <pc:sldMk cId="4084259167" sldId="308"/>
        </pc:sldMkLst>
        <pc:spChg chg="mod">
          <ac:chgData name="Al Licata" userId="81bc7fc2-0fb8-47d1-82e2-b691fe88edbc" providerId="ADAL" clId="{DF9001ED-D581-42DC-9276-502E5BA49FB0}" dt="2023-06-20T17:49:04.922" v="85" actId="20577"/>
          <ac:spMkLst>
            <pc:docMk/>
            <pc:sldMk cId="4084259167" sldId="308"/>
            <ac:spMk id="2" creationId="{BCC8ED14-1D00-382A-AFC6-AD311C38D969}"/>
          </ac:spMkLst>
        </pc:spChg>
        <pc:spChg chg="mod">
          <ac:chgData name="Al Licata" userId="81bc7fc2-0fb8-47d1-82e2-b691fe88edbc" providerId="ADAL" clId="{DF9001ED-D581-42DC-9276-502E5BA49FB0}" dt="2023-06-21T18:21:59.518" v="700" actId="313"/>
          <ac:spMkLst>
            <pc:docMk/>
            <pc:sldMk cId="4084259167" sldId="308"/>
            <ac:spMk id="3" creationId="{553ABDE6-FCAE-C08F-7B0A-5752C54F9733}"/>
          </ac:spMkLst>
        </pc:spChg>
        <pc:spChg chg="add mod">
          <ac:chgData name="Al Licata" userId="81bc7fc2-0fb8-47d1-82e2-b691fe88edbc" providerId="ADAL" clId="{DF9001ED-D581-42DC-9276-502E5BA49FB0}" dt="2023-06-22T22:13:36.394" v="11198"/>
          <ac:spMkLst>
            <pc:docMk/>
            <pc:sldMk cId="4084259167" sldId="308"/>
            <ac:spMk id="4" creationId="{D771C19E-2C11-F3D7-0958-B912CFE2A734}"/>
          </ac:spMkLst>
        </pc:spChg>
      </pc:sldChg>
      <pc:sldChg chg="modSp mod">
        <pc:chgData name="Al Licata" userId="81bc7fc2-0fb8-47d1-82e2-b691fe88edbc" providerId="ADAL" clId="{DF9001ED-D581-42DC-9276-502E5BA49FB0}" dt="2023-06-22T22:11:36.676" v="11103" actId="1076"/>
        <pc:sldMkLst>
          <pc:docMk/>
          <pc:sldMk cId="701280717" sldId="309"/>
        </pc:sldMkLst>
        <pc:spChg chg="mod">
          <ac:chgData name="Al Licata" userId="81bc7fc2-0fb8-47d1-82e2-b691fe88edbc" providerId="ADAL" clId="{DF9001ED-D581-42DC-9276-502E5BA49FB0}" dt="2023-06-21T18:17:21.876" v="492"/>
          <ac:spMkLst>
            <pc:docMk/>
            <pc:sldMk cId="701280717" sldId="309"/>
            <ac:spMk id="3" creationId="{3ADF0A23-B346-E9FC-7A30-2AC2EDC58F4E}"/>
          </ac:spMkLst>
        </pc:spChg>
        <pc:spChg chg="mod">
          <ac:chgData name="Al Licata" userId="81bc7fc2-0fb8-47d1-82e2-b691fe88edbc" providerId="ADAL" clId="{DF9001ED-D581-42DC-9276-502E5BA49FB0}" dt="2023-06-22T22:11:36.676" v="11103" actId="1076"/>
          <ac:spMkLst>
            <pc:docMk/>
            <pc:sldMk cId="701280717" sldId="309"/>
            <ac:spMk id="11" creationId="{25FA0584-3793-082B-E1FD-128CF5288490}"/>
          </ac:spMkLst>
        </pc:spChg>
      </pc:sldChg>
      <pc:sldChg chg="addSp modSp mod">
        <pc:chgData name="Al Licata" userId="81bc7fc2-0fb8-47d1-82e2-b691fe88edbc" providerId="ADAL" clId="{DF9001ED-D581-42DC-9276-502E5BA49FB0}" dt="2023-06-22T22:22:25.371" v="11662" actId="1076"/>
        <pc:sldMkLst>
          <pc:docMk/>
          <pc:sldMk cId="1251818683" sldId="310"/>
        </pc:sldMkLst>
        <pc:spChg chg="mod">
          <ac:chgData name="Al Licata" userId="81bc7fc2-0fb8-47d1-82e2-b691fe88edbc" providerId="ADAL" clId="{DF9001ED-D581-42DC-9276-502E5BA49FB0}" dt="2023-06-21T19:11:57.389" v="2562" actId="20577"/>
          <ac:spMkLst>
            <pc:docMk/>
            <pc:sldMk cId="1251818683" sldId="310"/>
            <ac:spMk id="2" creationId="{7E3B85CA-EDCF-D96A-12B8-193B7AD984F8}"/>
          </ac:spMkLst>
        </pc:spChg>
        <pc:spChg chg="mod">
          <ac:chgData name="Al Licata" userId="81bc7fc2-0fb8-47d1-82e2-b691fe88edbc" providerId="ADAL" clId="{DF9001ED-D581-42DC-9276-502E5BA49FB0}" dt="2023-06-22T22:22:16.962" v="11660" actId="1076"/>
          <ac:spMkLst>
            <pc:docMk/>
            <pc:sldMk cId="1251818683" sldId="310"/>
            <ac:spMk id="3" creationId="{55670F84-0199-9C86-10C6-00FA7D391186}"/>
          </ac:spMkLst>
        </pc:spChg>
        <pc:spChg chg="add mod">
          <ac:chgData name="Al Licata" userId="81bc7fc2-0fb8-47d1-82e2-b691fe88edbc" providerId="ADAL" clId="{DF9001ED-D581-42DC-9276-502E5BA49FB0}" dt="2023-06-22T22:22:25.371" v="11662" actId="1076"/>
          <ac:spMkLst>
            <pc:docMk/>
            <pc:sldMk cId="1251818683" sldId="310"/>
            <ac:spMk id="4" creationId="{0CF2C601-8983-9E00-5639-BAB656EDFE2C}"/>
          </ac:spMkLst>
        </pc:spChg>
        <pc:picChg chg="mod">
          <ac:chgData name="Al Licata" userId="81bc7fc2-0fb8-47d1-82e2-b691fe88edbc" providerId="ADAL" clId="{DF9001ED-D581-42DC-9276-502E5BA49FB0}" dt="2023-06-22T22:22:13.212" v="11659" actId="1076"/>
          <ac:picMkLst>
            <pc:docMk/>
            <pc:sldMk cId="1251818683" sldId="310"/>
            <ac:picMk id="1026" creationId="{2FBB96A6-7C16-BD8D-9873-90850E68BF1E}"/>
          </ac:picMkLst>
        </pc:picChg>
      </pc:sldChg>
      <pc:sldChg chg="addSp delSp modSp mod modNotesTx">
        <pc:chgData name="Al Licata" userId="81bc7fc2-0fb8-47d1-82e2-b691fe88edbc" providerId="ADAL" clId="{DF9001ED-D581-42DC-9276-502E5BA49FB0}" dt="2023-06-22T22:28:59.116" v="11939"/>
        <pc:sldMkLst>
          <pc:docMk/>
          <pc:sldMk cId="2476859456" sldId="312"/>
        </pc:sldMkLst>
        <pc:spChg chg="mod">
          <ac:chgData name="Al Licata" userId="81bc7fc2-0fb8-47d1-82e2-b691fe88edbc" providerId="ADAL" clId="{DF9001ED-D581-42DC-9276-502E5BA49FB0}" dt="2023-06-22T18:42:04.963" v="8705" actId="1076"/>
          <ac:spMkLst>
            <pc:docMk/>
            <pc:sldMk cId="2476859456" sldId="312"/>
            <ac:spMk id="2" creationId="{C07692C7-194B-9DF8-83BD-1B3DB84A94A2}"/>
          </ac:spMkLst>
        </pc:spChg>
        <pc:spChg chg="del mod">
          <ac:chgData name="Al Licata" userId="81bc7fc2-0fb8-47d1-82e2-b691fe88edbc" providerId="ADAL" clId="{DF9001ED-D581-42DC-9276-502E5BA49FB0}" dt="2023-06-22T18:41:12.037" v="8700" actId="26606"/>
          <ac:spMkLst>
            <pc:docMk/>
            <pc:sldMk cId="2476859456" sldId="312"/>
            <ac:spMk id="3" creationId="{7AAF35B2-C65F-2989-B866-CF5463561948}"/>
          </ac:spMkLst>
        </pc:spChg>
        <pc:spChg chg="add del mod">
          <ac:chgData name="Al Licata" userId="81bc7fc2-0fb8-47d1-82e2-b691fe88edbc" providerId="ADAL" clId="{DF9001ED-D581-42DC-9276-502E5BA49FB0}" dt="2023-06-22T22:28:58.894" v="11938" actId="478"/>
          <ac:spMkLst>
            <pc:docMk/>
            <pc:sldMk cId="2476859456" sldId="312"/>
            <ac:spMk id="4" creationId="{771F5DDB-3E51-BA62-903B-4B746A0F1E33}"/>
          </ac:spMkLst>
        </pc:spChg>
        <pc:spChg chg="add mod">
          <ac:chgData name="Al Licata" userId="81bc7fc2-0fb8-47d1-82e2-b691fe88edbc" providerId="ADAL" clId="{DF9001ED-D581-42DC-9276-502E5BA49FB0}" dt="2023-06-22T22:28:59.116" v="11939"/>
          <ac:spMkLst>
            <pc:docMk/>
            <pc:sldMk cId="2476859456" sldId="312"/>
            <ac:spMk id="6" creationId="{90D1B537-7B95-D2DF-4F61-311A21EA69A6}"/>
          </ac:spMkLst>
        </pc:spChg>
        <pc:spChg chg="add del">
          <ac:chgData name="Al Licata" userId="81bc7fc2-0fb8-47d1-82e2-b691fe88edbc" providerId="ADAL" clId="{DF9001ED-D581-42DC-9276-502E5BA49FB0}" dt="2023-06-22T18:41:59.986" v="8704" actId="478"/>
          <ac:spMkLst>
            <pc:docMk/>
            <pc:sldMk cId="2476859456" sldId="312"/>
            <ac:spMk id="9" creationId="{3DA1842E-854A-6CDC-E85C-4BF21F72BBD3}"/>
          </ac:spMkLst>
        </pc:spChg>
        <pc:spChg chg="add del">
          <ac:chgData name="Al Licata" userId="81bc7fc2-0fb8-47d1-82e2-b691fe88edbc" providerId="ADAL" clId="{DF9001ED-D581-42DC-9276-502E5BA49FB0}" dt="2023-06-22T18:41:59.986" v="8704" actId="478"/>
          <ac:spMkLst>
            <pc:docMk/>
            <pc:sldMk cId="2476859456" sldId="312"/>
            <ac:spMk id="11" creationId="{8FA06B67-EEA2-01F7-8DC6-17895509D6C8}"/>
          </ac:spMkLst>
        </pc:spChg>
        <pc:graphicFrameChg chg="add mod modGraphic">
          <ac:chgData name="Al Licata" userId="81bc7fc2-0fb8-47d1-82e2-b691fe88edbc" providerId="ADAL" clId="{DF9001ED-D581-42DC-9276-502E5BA49FB0}" dt="2023-06-22T18:47:16.306" v="8869" actId="113"/>
          <ac:graphicFrameMkLst>
            <pc:docMk/>
            <pc:sldMk cId="2476859456" sldId="312"/>
            <ac:graphicFrameMk id="5" creationId="{9A786726-73E5-2107-AF53-EA5231EFE2B1}"/>
          </ac:graphicFrameMkLst>
        </pc:graphicFrameChg>
      </pc:sldChg>
      <pc:sldChg chg="addSp modSp mod">
        <pc:chgData name="Al Licata" userId="81bc7fc2-0fb8-47d1-82e2-b691fe88edbc" providerId="ADAL" clId="{DF9001ED-D581-42DC-9276-502E5BA49FB0}" dt="2023-06-23T15:24:51.514" v="12276" actId="20577"/>
        <pc:sldMkLst>
          <pc:docMk/>
          <pc:sldMk cId="4012421276" sldId="314"/>
        </pc:sldMkLst>
        <pc:spChg chg="add mod">
          <ac:chgData name="Al Licata" userId="81bc7fc2-0fb8-47d1-82e2-b691fe88edbc" providerId="ADAL" clId="{DF9001ED-D581-42DC-9276-502E5BA49FB0}" dt="2023-06-22T22:06:17.536" v="10810" actId="404"/>
          <ac:spMkLst>
            <pc:docMk/>
            <pc:sldMk cId="4012421276" sldId="314"/>
            <ac:spMk id="2" creationId="{838230C8-B9FF-9F3C-81F8-94CA28456CDE}"/>
          </ac:spMkLst>
        </pc:spChg>
        <pc:spChg chg="mod">
          <ac:chgData name="Al Licata" userId="81bc7fc2-0fb8-47d1-82e2-b691fe88edbc" providerId="ADAL" clId="{DF9001ED-D581-42DC-9276-502E5BA49FB0}" dt="2023-06-23T15:24:51.514" v="12276" actId="20577"/>
          <ac:spMkLst>
            <pc:docMk/>
            <pc:sldMk cId="4012421276" sldId="314"/>
            <ac:spMk id="5" creationId="{780C8816-F645-36B3-829B-B02C6E133F74}"/>
          </ac:spMkLst>
        </pc:spChg>
      </pc:sldChg>
      <pc:sldChg chg="modSp mod">
        <pc:chgData name="Al Licata" userId="81bc7fc2-0fb8-47d1-82e2-b691fe88edbc" providerId="ADAL" clId="{DF9001ED-D581-42DC-9276-502E5BA49FB0}" dt="2023-06-22T22:20:04.752" v="11535"/>
        <pc:sldMkLst>
          <pc:docMk/>
          <pc:sldMk cId="563339017" sldId="315"/>
        </pc:sldMkLst>
        <pc:spChg chg="mod">
          <ac:chgData name="Al Licata" userId="81bc7fc2-0fb8-47d1-82e2-b691fe88edbc" providerId="ADAL" clId="{DF9001ED-D581-42DC-9276-502E5BA49FB0}" dt="2023-06-22T22:20:04.752" v="11535"/>
          <ac:spMkLst>
            <pc:docMk/>
            <pc:sldMk cId="563339017" sldId="315"/>
            <ac:spMk id="4" creationId="{CBD48CC1-A109-10AE-F21E-3B550FB9B55C}"/>
          </ac:spMkLst>
        </pc:spChg>
      </pc:sldChg>
      <pc:sldChg chg="modSp">
        <pc:chgData name="Al Licata" userId="81bc7fc2-0fb8-47d1-82e2-b691fe88edbc" providerId="ADAL" clId="{DF9001ED-D581-42DC-9276-502E5BA49FB0}" dt="2023-06-22T13:34:49.208" v="7588" actId="12100"/>
        <pc:sldMkLst>
          <pc:docMk/>
          <pc:sldMk cId="3381164068" sldId="316"/>
        </pc:sldMkLst>
        <pc:graphicFrameChg chg="mod">
          <ac:chgData name="Al Licata" userId="81bc7fc2-0fb8-47d1-82e2-b691fe88edbc" providerId="ADAL" clId="{DF9001ED-D581-42DC-9276-502E5BA49FB0}" dt="2023-06-22T13:34:49.208" v="7588" actId="12100"/>
          <ac:graphicFrameMkLst>
            <pc:docMk/>
            <pc:sldMk cId="3381164068" sldId="316"/>
            <ac:graphicFrameMk id="9" creationId="{02C8F3BB-E16F-85CD-6A63-2355DDB7AA09}"/>
          </ac:graphicFrameMkLst>
        </pc:graphicFrameChg>
      </pc:sldChg>
      <pc:sldChg chg="modSp mod">
        <pc:chgData name="Al Licata" userId="81bc7fc2-0fb8-47d1-82e2-b691fe88edbc" providerId="ADAL" clId="{DF9001ED-D581-42DC-9276-502E5BA49FB0}" dt="2023-06-20T17:48:35.967" v="74" actId="20577"/>
        <pc:sldMkLst>
          <pc:docMk/>
          <pc:sldMk cId="263712740" sldId="317"/>
        </pc:sldMkLst>
        <pc:spChg chg="mod">
          <ac:chgData name="Al Licata" userId="81bc7fc2-0fb8-47d1-82e2-b691fe88edbc" providerId="ADAL" clId="{DF9001ED-D581-42DC-9276-502E5BA49FB0}" dt="2023-06-20T17:48:35.967" v="74" actId="20577"/>
          <ac:spMkLst>
            <pc:docMk/>
            <pc:sldMk cId="263712740" sldId="317"/>
            <ac:spMk id="3" creationId="{C9759988-E692-E672-FE0A-C6235C8DF34F}"/>
          </ac:spMkLst>
        </pc:spChg>
      </pc:sldChg>
      <pc:sldChg chg="modSp mod">
        <pc:chgData name="Al Licata" userId="81bc7fc2-0fb8-47d1-82e2-b691fe88edbc" providerId="ADAL" clId="{DF9001ED-D581-42DC-9276-502E5BA49FB0}" dt="2023-06-22T22:15:20.535" v="11267" actId="207"/>
        <pc:sldMkLst>
          <pc:docMk/>
          <pc:sldMk cId="825253391" sldId="318"/>
        </pc:sldMkLst>
        <pc:spChg chg="mod">
          <ac:chgData name="Al Licata" userId="81bc7fc2-0fb8-47d1-82e2-b691fe88edbc" providerId="ADAL" clId="{DF9001ED-D581-42DC-9276-502E5BA49FB0}" dt="2023-06-21T19:11:22.158" v="2556" actId="20577"/>
          <ac:spMkLst>
            <pc:docMk/>
            <pc:sldMk cId="825253391" sldId="318"/>
            <ac:spMk id="2" creationId="{FD6543DC-84AE-35BC-2545-B4BD888BDE62}"/>
          </ac:spMkLst>
        </pc:spChg>
        <pc:spChg chg="mod">
          <ac:chgData name="Al Licata" userId="81bc7fc2-0fb8-47d1-82e2-b691fe88edbc" providerId="ADAL" clId="{DF9001ED-D581-42DC-9276-502E5BA49FB0}" dt="2023-06-22T22:15:20.535" v="11267" actId="207"/>
          <ac:spMkLst>
            <pc:docMk/>
            <pc:sldMk cId="825253391" sldId="318"/>
            <ac:spMk id="6" creationId="{60A5DBE5-BFE9-FAB6-8F59-12CE9C4F1B94}"/>
          </ac:spMkLst>
        </pc:spChg>
      </pc:sldChg>
      <pc:sldChg chg="addSp delSp modSp mod">
        <pc:chgData name="Al Licata" userId="81bc7fc2-0fb8-47d1-82e2-b691fe88edbc" providerId="ADAL" clId="{DF9001ED-D581-42DC-9276-502E5BA49FB0}" dt="2023-06-22T22:27:38.321" v="11917" actId="3626"/>
        <pc:sldMkLst>
          <pc:docMk/>
          <pc:sldMk cId="2179727918" sldId="319"/>
        </pc:sldMkLst>
        <pc:spChg chg="mod">
          <ac:chgData name="Al Licata" userId="81bc7fc2-0fb8-47d1-82e2-b691fe88edbc" providerId="ADAL" clId="{DF9001ED-D581-42DC-9276-502E5BA49FB0}" dt="2023-06-22T20:53:54.760" v="9405" actId="404"/>
          <ac:spMkLst>
            <pc:docMk/>
            <pc:sldMk cId="2179727918" sldId="319"/>
            <ac:spMk id="2" creationId="{0B4D3D9A-D400-0304-4517-1B6FF18A0E39}"/>
          </ac:spMkLst>
        </pc:spChg>
        <pc:spChg chg="mod">
          <ac:chgData name="Al Licata" userId="81bc7fc2-0fb8-47d1-82e2-b691fe88edbc" providerId="ADAL" clId="{DF9001ED-D581-42DC-9276-502E5BA49FB0}" dt="2023-06-22T22:25:48.115" v="11747" actId="20577"/>
          <ac:spMkLst>
            <pc:docMk/>
            <pc:sldMk cId="2179727918" sldId="319"/>
            <ac:spMk id="3" creationId="{7E5C0D79-D686-0B75-251C-DB2EA050683B}"/>
          </ac:spMkLst>
        </pc:spChg>
        <pc:spChg chg="add mod">
          <ac:chgData name="Al Licata" userId="81bc7fc2-0fb8-47d1-82e2-b691fe88edbc" providerId="ADAL" clId="{DF9001ED-D581-42DC-9276-502E5BA49FB0}" dt="2023-06-22T22:27:38.321" v="11917" actId="3626"/>
          <ac:spMkLst>
            <pc:docMk/>
            <pc:sldMk cId="2179727918" sldId="319"/>
            <ac:spMk id="4" creationId="{AEF83682-2413-D65F-D2D8-1DEC1EBAF1D8}"/>
          </ac:spMkLst>
        </pc:spChg>
        <pc:spChg chg="del">
          <ac:chgData name="Al Licata" userId="81bc7fc2-0fb8-47d1-82e2-b691fe88edbc" providerId="ADAL" clId="{DF9001ED-D581-42DC-9276-502E5BA49FB0}" dt="2023-06-21T22:04:06.768" v="6965" actId="478"/>
          <ac:spMkLst>
            <pc:docMk/>
            <pc:sldMk cId="2179727918" sldId="319"/>
            <ac:spMk id="5" creationId="{E7E1C0EA-30CE-5364-4112-044690CC57ED}"/>
          </ac:spMkLst>
        </pc:spChg>
      </pc:sldChg>
      <pc:sldChg chg="delSp modSp mod">
        <pc:chgData name="Al Licata" userId="81bc7fc2-0fb8-47d1-82e2-b691fe88edbc" providerId="ADAL" clId="{DF9001ED-D581-42DC-9276-502E5BA49FB0}" dt="2023-06-22T18:35:07.310" v="8170" actId="478"/>
        <pc:sldMkLst>
          <pc:docMk/>
          <pc:sldMk cId="3527384739" sldId="320"/>
        </pc:sldMkLst>
        <pc:spChg chg="del">
          <ac:chgData name="Al Licata" userId="81bc7fc2-0fb8-47d1-82e2-b691fe88edbc" providerId="ADAL" clId="{DF9001ED-D581-42DC-9276-502E5BA49FB0}" dt="2023-06-22T18:35:07.310" v="8170" actId="478"/>
          <ac:spMkLst>
            <pc:docMk/>
            <pc:sldMk cId="3527384739" sldId="320"/>
            <ac:spMk id="4" creationId="{FCA51E46-D5E3-66E0-DD94-098CDE74C6BA}"/>
          </ac:spMkLst>
        </pc:spChg>
        <pc:spChg chg="del">
          <ac:chgData name="Al Licata" userId="81bc7fc2-0fb8-47d1-82e2-b691fe88edbc" providerId="ADAL" clId="{DF9001ED-D581-42DC-9276-502E5BA49FB0}" dt="2023-06-22T18:35:07.310" v="8170" actId="478"/>
          <ac:spMkLst>
            <pc:docMk/>
            <pc:sldMk cId="3527384739" sldId="320"/>
            <ac:spMk id="5" creationId="{CC11FE2F-936E-99BA-09D0-DA41F685232E}"/>
          </ac:spMkLst>
        </pc:spChg>
        <pc:graphicFrameChg chg="mod">
          <ac:chgData name="Al Licata" userId="81bc7fc2-0fb8-47d1-82e2-b691fe88edbc" providerId="ADAL" clId="{DF9001ED-D581-42DC-9276-502E5BA49FB0}" dt="2023-06-22T18:34:55.882" v="8169" actId="20577"/>
          <ac:graphicFrameMkLst>
            <pc:docMk/>
            <pc:sldMk cId="3527384739" sldId="320"/>
            <ac:graphicFrameMk id="7" creationId="{6AD53923-2CA0-5B6E-5238-BD5EE1A7F225}"/>
          </ac:graphicFrameMkLst>
        </pc:graphicFrameChg>
      </pc:sldChg>
      <pc:sldChg chg="addSp delSp modSp mod ord modClrScheme chgLayout">
        <pc:chgData name="Al Licata" userId="81bc7fc2-0fb8-47d1-82e2-b691fe88edbc" providerId="ADAL" clId="{DF9001ED-D581-42DC-9276-502E5BA49FB0}" dt="2023-06-21T19:55:47.010" v="3123" actId="1076"/>
        <pc:sldMkLst>
          <pc:docMk/>
          <pc:sldMk cId="3342658160" sldId="321"/>
        </pc:sldMkLst>
        <pc:spChg chg="mod ord">
          <ac:chgData name="Al Licata" userId="81bc7fc2-0fb8-47d1-82e2-b691fe88edbc" providerId="ADAL" clId="{DF9001ED-D581-42DC-9276-502E5BA49FB0}" dt="2023-06-21T19:55:47.010" v="3123" actId="1076"/>
          <ac:spMkLst>
            <pc:docMk/>
            <pc:sldMk cId="3342658160" sldId="321"/>
            <ac:spMk id="2" creationId="{87DB5E5E-E91F-CA94-85D1-89E2A6198F78}"/>
          </ac:spMkLst>
        </pc:spChg>
        <pc:spChg chg="mod ord">
          <ac:chgData name="Al Licata" userId="81bc7fc2-0fb8-47d1-82e2-b691fe88edbc" providerId="ADAL" clId="{DF9001ED-D581-42DC-9276-502E5BA49FB0}" dt="2023-06-21T19:55:36.679" v="3121" actId="1076"/>
          <ac:spMkLst>
            <pc:docMk/>
            <pc:sldMk cId="3342658160" sldId="321"/>
            <ac:spMk id="3" creationId="{9C121C64-1015-02FC-C593-00696A88A312}"/>
          </ac:spMkLst>
        </pc:spChg>
        <pc:spChg chg="mod">
          <ac:chgData name="Al Licata" userId="81bc7fc2-0fb8-47d1-82e2-b691fe88edbc" providerId="ADAL" clId="{DF9001ED-D581-42DC-9276-502E5BA49FB0}" dt="2023-06-21T19:47:57.124" v="2603" actId="1076"/>
          <ac:spMkLst>
            <pc:docMk/>
            <pc:sldMk cId="3342658160" sldId="321"/>
            <ac:spMk id="4" creationId="{6BF57168-320B-467D-9BF4-A7ECC7450A57}"/>
          </ac:spMkLst>
        </pc:spChg>
        <pc:spChg chg="add del mod">
          <ac:chgData name="Al Licata" userId="81bc7fc2-0fb8-47d1-82e2-b691fe88edbc" providerId="ADAL" clId="{DF9001ED-D581-42DC-9276-502E5BA49FB0}" dt="2023-06-21T19:09:36.423" v="2503" actId="21"/>
          <ac:spMkLst>
            <pc:docMk/>
            <pc:sldMk cId="3342658160" sldId="321"/>
            <ac:spMk id="5" creationId="{B188D356-C83C-793E-8D63-2D9B0B570AE7}"/>
          </ac:spMkLst>
        </pc:spChg>
        <pc:spChg chg="add mod ord">
          <ac:chgData name="Al Licata" userId="81bc7fc2-0fb8-47d1-82e2-b691fe88edbc" providerId="ADAL" clId="{DF9001ED-D581-42DC-9276-502E5BA49FB0}" dt="2023-06-21T19:55:41.056" v="3122" actId="1076"/>
          <ac:spMkLst>
            <pc:docMk/>
            <pc:sldMk cId="3342658160" sldId="321"/>
            <ac:spMk id="6" creationId="{082F1E83-C91F-948F-3B30-B5846A59E69D}"/>
          </ac:spMkLst>
        </pc:spChg>
      </pc:sldChg>
      <pc:sldChg chg="delSp modSp mod">
        <pc:chgData name="Al Licata" userId="81bc7fc2-0fb8-47d1-82e2-b691fe88edbc" providerId="ADAL" clId="{DF9001ED-D581-42DC-9276-502E5BA49FB0}" dt="2023-06-21T18:34:43.696" v="1475" actId="20577"/>
        <pc:sldMkLst>
          <pc:docMk/>
          <pc:sldMk cId="3323057289" sldId="322"/>
        </pc:sldMkLst>
        <pc:spChg chg="del">
          <ac:chgData name="Al Licata" userId="81bc7fc2-0fb8-47d1-82e2-b691fe88edbc" providerId="ADAL" clId="{DF9001ED-D581-42DC-9276-502E5BA49FB0}" dt="2023-06-21T18:26:20.122" v="746" actId="478"/>
          <ac:spMkLst>
            <pc:docMk/>
            <pc:sldMk cId="3323057289" sldId="322"/>
            <ac:spMk id="3" creationId="{AA8E7B21-63F9-30B6-EDFB-3B8915CCF8A3}"/>
          </ac:spMkLst>
        </pc:spChg>
        <pc:spChg chg="mod">
          <ac:chgData name="Al Licata" userId="81bc7fc2-0fb8-47d1-82e2-b691fe88edbc" providerId="ADAL" clId="{DF9001ED-D581-42DC-9276-502E5BA49FB0}" dt="2023-06-21T18:27:20.056" v="763" actId="20577"/>
          <ac:spMkLst>
            <pc:docMk/>
            <pc:sldMk cId="3323057289" sldId="322"/>
            <ac:spMk id="7" creationId="{22F51169-9171-B53A-50E0-9EBEF006456B}"/>
          </ac:spMkLst>
        </pc:spChg>
        <pc:spChg chg="mod">
          <ac:chgData name="Al Licata" userId="81bc7fc2-0fb8-47d1-82e2-b691fe88edbc" providerId="ADAL" clId="{DF9001ED-D581-42DC-9276-502E5BA49FB0}" dt="2023-06-21T18:34:43.696" v="1475" actId="20577"/>
          <ac:spMkLst>
            <pc:docMk/>
            <pc:sldMk cId="3323057289" sldId="322"/>
            <ac:spMk id="8" creationId="{45CEC1D9-0DA3-3548-8535-4F652C14EB2D}"/>
          </ac:spMkLst>
        </pc:spChg>
      </pc:sldChg>
      <pc:sldChg chg="addSp delSp modSp mod ord modClrScheme chgLayout">
        <pc:chgData name="Al Licata" userId="81bc7fc2-0fb8-47d1-82e2-b691fe88edbc" providerId="ADAL" clId="{DF9001ED-D581-42DC-9276-502E5BA49FB0}" dt="2023-06-22T20:52:04.243" v="9362" actId="20577"/>
        <pc:sldMkLst>
          <pc:docMk/>
          <pc:sldMk cId="292407897" sldId="323"/>
        </pc:sldMkLst>
        <pc:spChg chg="add del mod">
          <ac:chgData name="Al Licata" userId="81bc7fc2-0fb8-47d1-82e2-b691fe88edbc" providerId="ADAL" clId="{DF9001ED-D581-42DC-9276-502E5BA49FB0}" dt="2023-06-21T21:14:09.400" v="3811" actId="478"/>
          <ac:spMkLst>
            <pc:docMk/>
            <pc:sldMk cId="292407897" sldId="323"/>
            <ac:spMk id="5" creationId="{8E7A5A0C-AFB7-498E-9089-C4A35499A05C}"/>
          </ac:spMkLst>
        </pc:spChg>
        <pc:spChg chg="mod ord">
          <ac:chgData name="Al Licata" userId="81bc7fc2-0fb8-47d1-82e2-b691fe88edbc" providerId="ADAL" clId="{DF9001ED-D581-42DC-9276-502E5BA49FB0}" dt="2023-06-22T20:51:05.712" v="9172" actId="404"/>
          <ac:spMkLst>
            <pc:docMk/>
            <pc:sldMk cId="292407897" sldId="323"/>
            <ac:spMk id="7" creationId="{12A23EA5-9695-F40C-D42E-AF36E63BAD00}"/>
          </ac:spMkLst>
        </pc:spChg>
        <pc:spChg chg="mod ord">
          <ac:chgData name="Al Licata" userId="81bc7fc2-0fb8-47d1-82e2-b691fe88edbc" providerId="ADAL" clId="{DF9001ED-D581-42DC-9276-502E5BA49FB0}" dt="2023-06-22T20:52:04.243" v="9362" actId="20577"/>
          <ac:spMkLst>
            <pc:docMk/>
            <pc:sldMk cId="292407897" sldId="323"/>
            <ac:spMk id="8" creationId="{171BAE28-F3D8-8663-DBD5-A70AA1D07269}"/>
          </ac:spMkLst>
        </pc:spChg>
        <pc:graphicFrameChg chg="add del mod modGraphic">
          <ac:chgData name="Al Licata" userId="81bc7fc2-0fb8-47d1-82e2-b691fe88edbc" providerId="ADAL" clId="{DF9001ED-D581-42DC-9276-502E5BA49FB0}" dt="2023-06-21T21:47:02.248" v="5826" actId="1076"/>
          <ac:graphicFrameMkLst>
            <pc:docMk/>
            <pc:sldMk cId="292407897" sldId="323"/>
            <ac:graphicFrameMk id="2" creationId="{647FD1A3-B4A3-3E79-3972-916C8C2C8951}"/>
          </ac:graphicFrameMkLst>
        </pc:graphicFrameChg>
        <pc:graphicFrameChg chg="add del mod">
          <ac:chgData name="Al Licata" userId="81bc7fc2-0fb8-47d1-82e2-b691fe88edbc" providerId="ADAL" clId="{DF9001ED-D581-42DC-9276-502E5BA49FB0}" dt="2023-06-21T20:14:49.334" v="3665"/>
          <ac:graphicFrameMkLst>
            <pc:docMk/>
            <pc:sldMk cId="292407897" sldId="323"/>
            <ac:graphicFrameMk id="3" creationId="{EF72FD9C-EA14-A2CF-A783-3FED8E6B36BE}"/>
          </ac:graphicFrameMkLst>
        </pc:graphicFrameChg>
        <pc:graphicFrameChg chg="del mod modGraphic">
          <ac:chgData name="Al Licata" userId="81bc7fc2-0fb8-47d1-82e2-b691fe88edbc" providerId="ADAL" clId="{DF9001ED-D581-42DC-9276-502E5BA49FB0}" dt="2023-06-21T21:14:00.673" v="3810" actId="478"/>
          <ac:graphicFrameMkLst>
            <pc:docMk/>
            <pc:sldMk cId="292407897" sldId="323"/>
            <ac:graphicFrameMk id="6" creationId="{30E542F0-62E3-F94A-9252-35CCF2E38D06}"/>
          </ac:graphicFrameMkLst>
        </pc:graphicFrameChg>
      </pc:sldChg>
      <pc:sldChg chg="addSp delSp modSp mod modClrScheme chgLayout">
        <pc:chgData name="Al Licata" userId="81bc7fc2-0fb8-47d1-82e2-b691fe88edbc" providerId="ADAL" clId="{DF9001ED-D581-42DC-9276-502E5BA49FB0}" dt="2023-06-22T22:29:04.026" v="11941"/>
        <pc:sldMkLst>
          <pc:docMk/>
          <pc:sldMk cId="66312794" sldId="324"/>
        </pc:sldMkLst>
        <pc:spChg chg="add mod">
          <ac:chgData name="Al Licata" userId="81bc7fc2-0fb8-47d1-82e2-b691fe88edbc" providerId="ADAL" clId="{DF9001ED-D581-42DC-9276-502E5BA49FB0}" dt="2023-06-22T22:29:04.026" v="11941"/>
          <ac:spMkLst>
            <pc:docMk/>
            <pc:sldMk cId="66312794" sldId="324"/>
            <ac:spMk id="2" creationId="{ABE9EA30-848D-B3CB-A7AB-1A2E32687780}"/>
          </ac:spMkLst>
        </pc:spChg>
        <pc:spChg chg="mod">
          <ac:chgData name="Al Licata" userId="81bc7fc2-0fb8-47d1-82e2-b691fe88edbc" providerId="ADAL" clId="{DF9001ED-D581-42DC-9276-502E5BA49FB0}" dt="2023-06-22T18:49:37.692" v="8973" actId="26606"/>
          <ac:spMkLst>
            <pc:docMk/>
            <pc:sldMk cId="66312794" sldId="324"/>
            <ac:spMk id="4" creationId="{C5B0EE51-29E5-34B3-73E1-8A103BC7876A}"/>
          </ac:spMkLst>
        </pc:spChg>
        <pc:spChg chg="mod">
          <ac:chgData name="Al Licata" userId="81bc7fc2-0fb8-47d1-82e2-b691fe88edbc" providerId="ADAL" clId="{DF9001ED-D581-42DC-9276-502E5BA49FB0}" dt="2023-06-22T18:49:37.692" v="8973" actId="26606"/>
          <ac:spMkLst>
            <pc:docMk/>
            <pc:sldMk cId="66312794" sldId="324"/>
            <ac:spMk id="5" creationId="{AE27E7C9-87C4-9463-B5EF-5A241B175131}"/>
          </ac:spMkLst>
        </pc:spChg>
        <pc:spChg chg="add del mod">
          <ac:chgData name="Al Licata" userId="81bc7fc2-0fb8-47d1-82e2-b691fe88edbc" providerId="ADAL" clId="{DF9001ED-D581-42DC-9276-502E5BA49FB0}" dt="2023-06-22T18:49:43.147" v="8974" actId="478"/>
          <ac:spMkLst>
            <pc:docMk/>
            <pc:sldMk cId="66312794" sldId="324"/>
            <ac:spMk id="10" creationId="{34055826-0F0C-B76E-8C3A-4682EACA2EA1}"/>
          </ac:spMkLst>
        </pc:spChg>
        <pc:spChg chg="add del mod">
          <ac:chgData name="Al Licata" userId="81bc7fc2-0fb8-47d1-82e2-b691fe88edbc" providerId="ADAL" clId="{DF9001ED-D581-42DC-9276-502E5BA49FB0}" dt="2023-06-22T18:49:43.147" v="8974" actId="478"/>
          <ac:spMkLst>
            <pc:docMk/>
            <pc:sldMk cId="66312794" sldId="324"/>
            <ac:spMk id="12" creationId="{84132B46-809D-A789-814F-218D90D74777}"/>
          </ac:spMkLst>
        </pc:spChg>
      </pc:sldChg>
      <pc:sldChg chg="addSp delSp modSp mod modClrScheme chgLayout modNotesTx">
        <pc:chgData name="Al Licata" userId="81bc7fc2-0fb8-47d1-82e2-b691fe88edbc" providerId="ADAL" clId="{DF9001ED-D581-42DC-9276-502E5BA49FB0}" dt="2023-06-22T22:41:16.545" v="12055" actId="12269"/>
        <pc:sldMkLst>
          <pc:docMk/>
          <pc:sldMk cId="4242633712" sldId="325"/>
        </pc:sldMkLst>
        <pc:spChg chg="mod">
          <ac:chgData name="Al Licata" userId="81bc7fc2-0fb8-47d1-82e2-b691fe88edbc" providerId="ADAL" clId="{DF9001ED-D581-42DC-9276-502E5BA49FB0}" dt="2023-06-22T22:41:10.040" v="12054" actId="1076"/>
          <ac:spMkLst>
            <pc:docMk/>
            <pc:sldMk cId="4242633712" sldId="325"/>
            <ac:spMk id="2" creationId="{0C60CC0D-02FE-8E38-2990-28B621C11DD5}"/>
          </ac:spMkLst>
        </pc:spChg>
        <pc:spChg chg="del mod">
          <ac:chgData name="Al Licata" userId="81bc7fc2-0fb8-47d1-82e2-b691fe88edbc" providerId="ADAL" clId="{DF9001ED-D581-42DC-9276-502E5BA49FB0}" dt="2023-06-22T18:50:54.018" v="8976" actId="26606"/>
          <ac:spMkLst>
            <pc:docMk/>
            <pc:sldMk cId="4242633712" sldId="325"/>
            <ac:spMk id="3" creationId="{5463F7ED-01A2-B035-2178-03EC96ED9181}"/>
          </ac:spMkLst>
        </pc:spChg>
        <pc:spChg chg="del">
          <ac:chgData name="Al Licata" userId="81bc7fc2-0fb8-47d1-82e2-b691fe88edbc" providerId="ADAL" clId="{DF9001ED-D581-42DC-9276-502E5BA49FB0}" dt="2023-06-22T16:21:33.667" v="7874" actId="478"/>
          <ac:spMkLst>
            <pc:docMk/>
            <pc:sldMk cId="4242633712" sldId="325"/>
            <ac:spMk id="5" creationId="{96AAB51F-367E-F11C-1319-8EB7C60AFAEB}"/>
          </ac:spMkLst>
        </pc:spChg>
        <pc:spChg chg="add mod">
          <ac:chgData name="Al Licata" userId="81bc7fc2-0fb8-47d1-82e2-b691fe88edbc" providerId="ADAL" clId="{DF9001ED-D581-42DC-9276-502E5BA49FB0}" dt="2023-06-22T22:41:03.391" v="12052" actId="21"/>
          <ac:spMkLst>
            <pc:docMk/>
            <pc:sldMk cId="4242633712" sldId="325"/>
            <ac:spMk id="9" creationId="{AC083821-DC25-68D3-FED1-FDD7C180A007}"/>
          </ac:spMkLst>
        </pc:spChg>
        <pc:spChg chg="add del mod">
          <ac:chgData name="Al Licata" userId="81bc7fc2-0fb8-47d1-82e2-b691fe88edbc" providerId="ADAL" clId="{DF9001ED-D581-42DC-9276-502E5BA49FB0}" dt="2023-06-22T22:29:16.164" v="11942" actId="478"/>
          <ac:spMkLst>
            <pc:docMk/>
            <pc:sldMk cId="4242633712" sldId="325"/>
            <ac:spMk id="11" creationId="{05FE9170-FDEA-0DA4-7979-09E189CFE182}"/>
          </ac:spMkLst>
        </pc:spChg>
        <pc:spChg chg="add del mod">
          <ac:chgData name="Al Licata" userId="81bc7fc2-0fb8-47d1-82e2-b691fe88edbc" providerId="ADAL" clId="{DF9001ED-D581-42DC-9276-502E5BA49FB0}" dt="2023-06-22T22:29:16.164" v="11942" actId="478"/>
          <ac:spMkLst>
            <pc:docMk/>
            <pc:sldMk cId="4242633712" sldId="325"/>
            <ac:spMk id="13" creationId="{B91D4079-920C-610A-40A6-5EE369971868}"/>
          </ac:spMkLst>
        </pc:spChg>
        <pc:graphicFrameChg chg="add mod">
          <ac:chgData name="Al Licata" userId="81bc7fc2-0fb8-47d1-82e2-b691fe88edbc" providerId="ADAL" clId="{DF9001ED-D581-42DC-9276-502E5BA49FB0}" dt="2023-06-22T22:41:16.545" v="12055" actId="12269"/>
          <ac:graphicFrameMkLst>
            <pc:docMk/>
            <pc:sldMk cId="4242633712" sldId="325"/>
            <ac:graphicFrameMk id="6" creationId="{88C8FBBE-524E-AD4C-D088-DA340B8C57C8}"/>
          </ac:graphicFrameMkLst>
        </pc:graphicFrameChg>
      </pc:sldChg>
      <pc:sldChg chg="delSp modSp mod">
        <pc:chgData name="Al Licata" userId="81bc7fc2-0fb8-47d1-82e2-b691fe88edbc" providerId="ADAL" clId="{DF9001ED-D581-42DC-9276-502E5BA49FB0}" dt="2023-06-22T20:59:33.619" v="9652" actId="16803"/>
        <pc:sldMkLst>
          <pc:docMk/>
          <pc:sldMk cId="499918207" sldId="326"/>
        </pc:sldMkLst>
        <pc:spChg chg="mod">
          <ac:chgData name="Al Licata" userId="81bc7fc2-0fb8-47d1-82e2-b691fe88edbc" providerId="ADAL" clId="{DF9001ED-D581-42DC-9276-502E5BA49FB0}" dt="2023-06-22T20:47:02.907" v="8984" actId="1076"/>
          <ac:spMkLst>
            <pc:docMk/>
            <pc:sldMk cId="499918207" sldId="326"/>
            <ac:spMk id="2" creationId="{9551EB41-BE12-51DC-CDB8-46A16CC8FC99}"/>
          </ac:spMkLst>
        </pc:spChg>
        <pc:spChg chg="del">
          <ac:chgData name="Al Licata" userId="81bc7fc2-0fb8-47d1-82e2-b691fe88edbc" providerId="ADAL" clId="{DF9001ED-D581-42DC-9276-502E5BA49FB0}" dt="2023-06-22T16:21:41.268" v="7875" actId="478"/>
          <ac:spMkLst>
            <pc:docMk/>
            <pc:sldMk cId="499918207" sldId="326"/>
            <ac:spMk id="5" creationId="{DC6BC420-DA60-1F00-E830-A3D9E50E0A2E}"/>
          </ac:spMkLst>
        </pc:spChg>
        <pc:spChg chg="del">
          <ac:chgData name="Al Licata" userId="81bc7fc2-0fb8-47d1-82e2-b691fe88edbc" providerId="ADAL" clId="{DF9001ED-D581-42DC-9276-502E5BA49FB0}" dt="2023-06-22T16:21:41.268" v="7875" actId="478"/>
          <ac:spMkLst>
            <pc:docMk/>
            <pc:sldMk cId="499918207" sldId="326"/>
            <ac:spMk id="11" creationId="{A94BB290-1D5B-66EE-014C-07DD8A599B9F}"/>
          </ac:spMkLst>
        </pc:spChg>
        <pc:graphicFrameChg chg="mod">
          <ac:chgData name="Al Licata" userId="81bc7fc2-0fb8-47d1-82e2-b691fe88edbc" providerId="ADAL" clId="{DF9001ED-D581-42DC-9276-502E5BA49FB0}" dt="2023-06-22T20:59:33.619" v="9652" actId="16803"/>
          <ac:graphicFrameMkLst>
            <pc:docMk/>
            <pc:sldMk cId="499918207" sldId="326"/>
            <ac:graphicFrameMk id="7" creationId="{0ABE1F26-E9E7-5D91-646B-207B34E743F6}"/>
          </ac:graphicFrameMkLst>
        </pc:graphicFrameChg>
      </pc:sldChg>
      <pc:sldChg chg="addSp delSp modSp mod modNotesTx">
        <pc:chgData name="Al Licata" userId="81bc7fc2-0fb8-47d1-82e2-b691fe88edbc" providerId="ADAL" clId="{DF9001ED-D581-42DC-9276-502E5BA49FB0}" dt="2023-06-23T14:59:53.936" v="12241" actId="1076"/>
        <pc:sldMkLst>
          <pc:docMk/>
          <pc:sldMk cId="1479842140" sldId="327"/>
        </pc:sldMkLst>
        <pc:spChg chg="mod">
          <ac:chgData name="Al Licata" userId="81bc7fc2-0fb8-47d1-82e2-b691fe88edbc" providerId="ADAL" clId="{DF9001ED-D581-42DC-9276-502E5BA49FB0}" dt="2023-06-22T13:22:35.275" v="7545" actId="404"/>
          <ac:spMkLst>
            <pc:docMk/>
            <pc:sldMk cId="1479842140" sldId="327"/>
            <ac:spMk id="2" creationId="{DB9B6FB2-F77A-6267-3F10-7D5E6B308B5B}"/>
          </ac:spMkLst>
        </pc:spChg>
        <pc:spChg chg="mod">
          <ac:chgData name="Al Licata" userId="81bc7fc2-0fb8-47d1-82e2-b691fe88edbc" providerId="ADAL" clId="{DF9001ED-D581-42DC-9276-502E5BA49FB0}" dt="2023-06-22T22:41:35.557" v="12056" actId="14100"/>
          <ac:spMkLst>
            <pc:docMk/>
            <pc:sldMk cId="1479842140" sldId="327"/>
            <ac:spMk id="3" creationId="{E43A2375-E429-658F-D0CA-BD56F5AF76EA}"/>
          </ac:spMkLst>
        </pc:spChg>
        <pc:spChg chg="del">
          <ac:chgData name="Al Licata" userId="81bc7fc2-0fb8-47d1-82e2-b691fe88edbc" providerId="ADAL" clId="{DF9001ED-D581-42DC-9276-502E5BA49FB0}" dt="2023-06-22T13:22:31.333" v="7543" actId="478"/>
          <ac:spMkLst>
            <pc:docMk/>
            <pc:sldMk cId="1479842140" sldId="327"/>
            <ac:spMk id="4" creationId="{6C722FDA-09B8-9348-9A1F-12C8A33AB17A}"/>
          </ac:spMkLst>
        </pc:spChg>
        <pc:spChg chg="del">
          <ac:chgData name="Al Licata" userId="81bc7fc2-0fb8-47d1-82e2-b691fe88edbc" providerId="ADAL" clId="{DF9001ED-D581-42DC-9276-502E5BA49FB0}" dt="2023-06-22T13:22:31.333" v="7543" actId="478"/>
          <ac:spMkLst>
            <pc:docMk/>
            <pc:sldMk cId="1479842140" sldId="327"/>
            <ac:spMk id="5" creationId="{C0D666EA-AD6D-A846-E078-3EA44851E96D}"/>
          </ac:spMkLst>
        </pc:spChg>
        <pc:spChg chg="add mod">
          <ac:chgData name="Al Licata" userId="81bc7fc2-0fb8-47d1-82e2-b691fe88edbc" providerId="ADAL" clId="{DF9001ED-D581-42DC-9276-502E5BA49FB0}" dt="2023-06-23T14:59:53.936" v="12241" actId="1076"/>
          <ac:spMkLst>
            <pc:docMk/>
            <pc:sldMk cId="1479842140" sldId="327"/>
            <ac:spMk id="6" creationId="{47896363-F7CF-7F8D-C5E9-35CD1531E94A}"/>
          </ac:spMkLst>
        </pc:spChg>
      </pc:sldChg>
      <pc:sldChg chg="addSp delSp modSp new mod modClrScheme chgLayout">
        <pc:chgData name="Al Licata" userId="81bc7fc2-0fb8-47d1-82e2-b691fe88edbc" providerId="ADAL" clId="{DF9001ED-D581-42DC-9276-502E5BA49FB0}" dt="2023-06-21T18:59:59.289" v="1878" actId="20577"/>
        <pc:sldMkLst>
          <pc:docMk/>
          <pc:sldMk cId="2998585176" sldId="328"/>
        </pc:sldMkLst>
        <pc:spChg chg="del">
          <ac:chgData name="Al Licata" userId="81bc7fc2-0fb8-47d1-82e2-b691fe88edbc" providerId="ADAL" clId="{DF9001ED-D581-42DC-9276-502E5BA49FB0}" dt="2023-06-21T18:35:22.116" v="1478" actId="26606"/>
          <ac:spMkLst>
            <pc:docMk/>
            <pc:sldMk cId="2998585176" sldId="328"/>
            <ac:spMk id="2" creationId="{D8C108C0-6A3F-127C-DD7E-C798659501B5}"/>
          </ac:spMkLst>
        </pc:spChg>
        <pc:spChg chg="del">
          <ac:chgData name="Al Licata" userId="81bc7fc2-0fb8-47d1-82e2-b691fe88edbc" providerId="ADAL" clId="{DF9001ED-D581-42DC-9276-502E5BA49FB0}" dt="2023-06-21T18:35:22.116" v="1478" actId="26606"/>
          <ac:spMkLst>
            <pc:docMk/>
            <pc:sldMk cId="2998585176" sldId="328"/>
            <ac:spMk id="3" creationId="{96C7EABD-BC67-8C73-294D-911CB506EC1F}"/>
          </ac:spMkLst>
        </pc:spChg>
        <pc:spChg chg="del">
          <ac:chgData name="Al Licata" userId="81bc7fc2-0fb8-47d1-82e2-b691fe88edbc" providerId="ADAL" clId="{DF9001ED-D581-42DC-9276-502E5BA49FB0}" dt="2023-06-21T18:35:15.705" v="1477" actId="478"/>
          <ac:spMkLst>
            <pc:docMk/>
            <pc:sldMk cId="2998585176" sldId="328"/>
            <ac:spMk id="4" creationId="{9B16DD91-6F0F-068A-3E1E-8570581A50AE}"/>
          </ac:spMkLst>
        </pc:spChg>
        <pc:spChg chg="del">
          <ac:chgData name="Al Licata" userId="81bc7fc2-0fb8-47d1-82e2-b691fe88edbc" providerId="ADAL" clId="{DF9001ED-D581-42DC-9276-502E5BA49FB0}" dt="2023-06-21T18:35:15.705" v="1477" actId="478"/>
          <ac:spMkLst>
            <pc:docMk/>
            <pc:sldMk cId="2998585176" sldId="328"/>
            <ac:spMk id="5" creationId="{83620973-ABE0-EA85-5E19-96E570D39C34}"/>
          </ac:spMkLst>
        </pc:spChg>
        <pc:spChg chg="add mod">
          <ac:chgData name="Al Licata" userId="81bc7fc2-0fb8-47d1-82e2-b691fe88edbc" providerId="ADAL" clId="{DF9001ED-D581-42DC-9276-502E5BA49FB0}" dt="2023-06-21T18:35:37.819" v="1499" actId="1076"/>
          <ac:spMkLst>
            <pc:docMk/>
            <pc:sldMk cId="2998585176" sldId="328"/>
            <ac:spMk id="8" creationId="{7958F398-23C0-DAFD-5149-669ED5E4E665}"/>
          </ac:spMkLst>
        </pc:spChg>
        <pc:spChg chg="add mod">
          <ac:chgData name="Al Licata" userId="81bc7fc2-0fb8-47d1-82e2-b691fe88edbc" providerId="ADAL" clId="{DF9001ED-D581-42DC-9276-502E5BA49FB0}" dt="2023-06-21T18:59:59.289" v="1878" actId="20577"/>
          <ac:spMkLst>
            <pc:docMk/>
            <pc:sldMk cId="2998585176" sldId="328"/>
            <ac:spMk id="10" creationId="{14878E00-9195-6F91-9810-88002EF9D6A2}"/>
          </ac:spMkLst>
        </pc:spChg>
        <pc:spChg chg="add del mod">
          <ac:chgData name="Al Licata" userId="81bc7fc2-0fb8-47d1-82e2-b691fe88edbc" providerId="ADAL" clId="{DF9001ED-D581-42DC-9276-502E5BA49FB0}" dt="2023-06-21T18:35:34.308" v="1498" actId="478"/>
          <ac:spMkLst>
            <pc:docMk/>
            <pc:sldMk cId="2998585176" sldId="328"/>
            <ac:spMk id="12" creationId="{7676C238-1248-026A-4107-635736437B88}"/>
          </ac:spMkLst>
        </pc:spChg>
        <pc:spChg chg="add del mod">
          <ac:chgData name="Al Licata" userId="81bc7fc2-0fb8-47d1-82e2-b691fe88edbc" providerId="ADAL" clId="{DF9001ED-D581-42DC-9276-502E5BA49FB0}" dt="2023-06-21T18:35:34.308" v="1498" actId="478"/>
          <ac:spMkLst>
            <pc:docMk/>
            <pc:sldMk cId="2998585176" sldId="328"/>
            <ac:spMk id="14" creationId="{1E98470D-4DFD-49F7-CCF3-5EA799B772E9}"/>
          </ac:spMkLst>
        </pc:spChg>
      </pc:sldChg>
      <pc:sldChg chg="addSp delSp modSp new del mod ord modClrScheme chgLayout">
        <pc:chgData name="Al Licata" userId="81bc7fc2-0fb8-47d1-82e2-b691fe88edbc" providerId="ADAL" clId="{DF9001ED-D581-42DC-9276-502E5BA49FB0}" dt="2023-06-21T19:55:17.116" v="3116" actId="47"/>
        <pc:sldMkLst>
          <pc:docMk/>
          <pc:sldMk cId="1296742474" sldId="329"/>
        </pc:sldMkLst>
        <pc:spChg chg="del mod ord">
          <ac:chgData name="Al Licata" userId="81bc7fc2-0fb8-47d1-82e2-b691fe88edbc" providerId="ADAL" clId="{DF9001ED-D581-42DC-9276-502E5BA49FB0}" dt="2023-06-21T18:41:14.221" v="1705" actId="700"/>
          <ac:spMkLst>
            <pc:docMk/>
            <pc:sldMk cId="1296742474" sldId="329"/>
            <ac:spMk id="2" creationId="{FCBDB974-0EE0-E055-E738-C5F9E7CDC759}"/>
          </ac:spMkLst>
        </pc:spChg>
        <pc:spChg chg="del mod ord">
          <ac:chgData name="Al Licata" userId="81bc7fc2-0fb8-47d1-82e2-b691fe88edbc" providerId="ADAL" clId="{DF9001ED-D581-42DC-9276-502E5BA49FB0}" dt="2023-06-21T18:41:14.221" v="1705" actId="700"/>
          <ac:spMkLst>
            <pc:docMk/>
            <pc:sldMk cId="1296742474" sldId="329"/>
            <ac:spMk id="3" creationId="{FE43793F-BE14-197B-A868-A448BF7910BB}"/>
          </ac:spMkLst>
        </pc:spChg>
        <pc:spChg chg="add mod ord">
          <ac:chgData name="Al Licata" userId="81bc7fc2-0fb8-47d1-82e2-b691fe88edbc" providerId="ADAL" clId="{DF9001ED-D581-42DC-9276-502E5BA49FB0}" dt="2023-06-21T18:41:14.221" v="1705" actId="700"/>
          <ac:spMkLst>
            <pc:docMk/>
            <pc:sldMk cId="1296742474" sldId="329"/>
            <ac:spMk id="4" creationId="{1B9C850F-89A5-B155-A410-6C69E2213B14}"/>
          </ac:spMkLst>
        </pc:spChg>
        <pc:spChg chg="add mod ord">
          <ac:chgData name="Al Licata" userId="81bc7fc2-0fb8-47d1-82e2-b691fe88edbc" providerId="ADAL" clId="{DF9001ED-D581-42DC-9276-502E5BA49FB0}" dt="2023-06-21T18:41:14.221" v="1705" actId="700"/>
          <ac:spMkLst>
            <pc:docMk/>
            <pc:sldMk cId="1296742474" sldId="329"/>
            <ac:spMk id="5" creationId="{3EE103AC-FB5E-60AA-095C-35D5D1672149}"/>
          </ac:spMkLst>
        </pc:spChg>
        <pc:spChg chg="add mod">
          <ac:chgData name="Al Licata" userId="81bc7fc2-0fb8-47d1-82e2-b691fe88edbc" providerId="ADAL" clId="{DF9001ED-D581-42DC-9276-502E5BA49FB0}" dt="2023-06-21T18:41:56.655" v="1711"/>
          <ac:spMkLst>
            <pc:docMk/>
            <pc:sldMk cId="1296742474" sldId="329"/>
            <ac:spMk id="6" creationId="{8C42A81E-C4C9-CFAB-C44B-0F901CC34E8B}"/>
          </ac:spMkLst>
        </pc:spChg>
        <pc:picChg chg="add mod">
          <ac:chgData name="Al Licata" userId="81bc7fc2-0fb8-47d1-82e2-b691fe88edbc" providerId="ADAL" clId="{DF9001ED-D581-42DC-9276-502E5BA49FB0}" dt="2023-06-21T18:41:23.910" v="1709" actId="14100"/>
          <ac:picMkLst>
            <pc:docMk/>
            <pc:sldMk cId="1296742474" sldId="329"/>
            <ac:picMk id="1026" creationId="{183616C7-6FA7-2BB0-C13E-48E2CA01BA91}"/>
          </ac:picMkLst>
        </pc:picChg>
      </pc:sldChg>
      <pc:sldChg chg="addSp delSp modSp new mod modClrScheme chgLayout">
        <pc:chgData name="Al Licata" userId="81bc7fc2-0fb8-47d1-82e2-b691fe88edbc" providerId="ADAL" clId="{DF9001ED-D581-42DC-9276-502E5BA49FB0}" dt="2023-06-21T21:34:22.482" v="5248" actId="20577"/>
        <pc:sldMkLst>
          <pc:docMk/>
          <pc:sldMk cId="225432333" sldId="330"/>
        </pc:sldMkLst>
        <pc:spChg chg="del mod ord">
          <ac:chgData name="Al Licata" userId="81bc7fc2-0fb8-47d1-82e2-b691fe88edbc" providerId="ADAL" clId="{DF9001ED-D581-42DC-9276-502E5BA49FB0}" dt="2023-06-21T19:08:38.636" v="2435" actId="700"/>
          <ac:spMkLst>
            <pc:docMk/>
            <pc:sldMk cId="225432333" sldId="330"/>
            <ac:spMk id="2" creationId="{D47A02C9-88D3-F4E3-6706-E39C83E89226}"/>
          </ac:spMkLst>
        </pc:spChg>
        <pc:spChg chg="del mod ord">
          <ac:chgData name="Al Licata" userId="81bc7fc2-0fb8-47d1-82e2-b691fe88edbc" providerId="ADAL" clId="{DF9001ED-D581-42DC-9276-502E5BA49FB0}" dt="2023-06-21T19:08:38.636" v="2435" actId="700"/>
          <ac:spMkLst>
            <pc:docMk/>
            <pc:sldMk cId="225432333" sldId="330"/>
            <ac:spMk id="3" creationId="{49F9A3CB-460E-EA6B-A063-201D583A959C}"/>
          </ac:spMkLst>
        </pc:spChg>
        <pc:spChg chg="add mod ord">
          <ac:chgData name="Al Licata" userId="81bc7fc2-0fb8-47d1-82e2-b691fe88edbc" providerId="ADAL" clId="{DF9001ED-D581-42DC-9276-502E5BA49FB0}" dt="2023-06-21T21:25:31.677" v="4533" actId="1076"/>
          <ac:spMkLst>
            <pc:docMk/>
            <pc:sldMk cId="225432333" sldId="330"/>
            <ac:spMk id="4" creationId="{B1366549-ACB5-9268-2BD4-87D456427B9E}"/>
          </ac:spMkLst>
        </pc:spChg>
        <pc:spChg chg="add mod ord">
          <ac:chgData name="Al Licata" userId="81bc7fc2-0fb8-47d1-82e2-b691fe88edbc" providerId="ADAL" clId="{DF9001ED-D581-42DC-9276-502E5BA49FB0}" dt="2023-06-21T21:25:27.261" v="4532" actId="20577"/>
          <ac:spMkLst>
            <pc:docMk/>
            <pc:sldMk cId="225432333" sldId="330"/>
            <ac:spMk id="5" creationId="{9E780582-85F9-B081-32B6-034499881E7D}"/>
          </ac:spMkLst>
        </pc:spChg>
        <pc:spChg chg="add del mod">
          <ac:chgData name="Al Licata" userId="81bc7fc2-0fb8-47d1-82e2-b691fe88edbc" providerId="ADAL" clId="{DF9001ED-D581-42DC-9276-502E5BA49FB0}" dt="2023-06-21T21:16:31.809" v="3964" actId="478"/>
          <ac:spMkLst>
            <pc:docMk/>
            <pc:sldMk cId="225432333" sldId="330"/>
            <ac:spMk id="6" creationId="{76761709-5002-4901-1CB0-E073E66788B0}"/>
          </ac:spMkLst>
        </pc:spChg>
        <pc:spChg chg="add mod ord">
          <ac:chgData name="Al Licata" userId="81bc7fc2-0fb8-47d1-82e2-b691fe88edbc" providerId="ADAL" clId="{DF9001ED-D581-42DC-9276-502E5BA49FB0}" dt="2023-06-21T21:34:22.482" v="5248" actId="20577"/>
          <ac:spMkLst>
            <pc:docMk/>
            <pc:sldMk cId="225432333" sldId="330"/>
            <ac:spMk id="7" creationId="{5EB5F61B-8D88-6692-420B-92B4E5067B36}"/>
          </ac:spMkLst>
        </pc:spChg>
      </pc:sldChg>
      <pc:sldChg chg="addSp delSp modSp new mod modClrScheme chgLayout">
        <pc:chgData name="Al Licata" userId="81bc7fc2-0fb8-47d1-82e2-b691fe88edbc" providerId="ADAL" clId="{DF9001ED-D581-42DC-9276-502E5BA49FB0}" dt="2023-06-22T22:15:08.736" v="11261" actId="207"/>
        <pc:sldMkLst>
          <pc:docMk/>
          <pc:sldMk cId="4107697329" sldId="331"/>
        </pc:sldMkLst>
        <pc:spChg chg="del mod ord">
          <ac:chgData name="Al Licata" userId="81bc7fc2-0fb8-47d1-82e2-b691fe88edbc" providerId="ADAL" clId="{DF9001ED-D581-42DC-9276-502E5BA49FB0}" dt="2023-06-21T21:27:29.108" v="4682" actId="478"/>
          <ac:spMkLst>
            <pc:docMk/>
            <pc:sldMk cId="4107697329" sldId="331"/>
            <ac:spMk id="2" creationId="{19FE184B-6387-F912-7EEF-8C449B9924DF}"/>
          </ac:spMkLst>
        </pc:spChg>
        <pc:spChg chg="del mod ord">
          <ac:chgData name="Al Licata" userId="81bc7fc2-0fb8-47d1-82e2-b691fe88edbc" providerId="ADAL" clId="{DF9001ED-D581-42DC-9276-502E5BA49FB0}" dt="2023-06-21T21:27:29.108" v="4682" actId="478"/>
          <ac:spMkLst>
            <pc:docMk/>
            <pc:sldMk cId="4107697329" sldId="331"/>
            <ac:spMk id="3" creationId="{C15D98C4-88E4-95C7-161B-D031E63EE8E2}"/>
          </ac:spMkLst>
        </pc:spChg>
        <pc:spChg chg="del mod ord">
          <ac:chgData name="Al Licata" userId="81bc7fc2-0fb8-47d1-82e2-b691fe88edbc" providerId="ADAL" clId="{DF9001ED-D581-42DC-9276-502E5BA49FB0}" dt="2023-06-21T21:27:22.059" v="4681" actId="700"/>
          <ac:spMkLst>
            <pc:docMk/>
            <pc:sldMk cId="4107697329" sldId="331"/>
            <ac:spMk id="4" creationId="{800ECECC-DB20-A02B-2AED-1FC51FD0ABF3}"/>
          </ac:spMkLst>
        </pc:spChg>
        <pc:spChg chg="del mod ord">
          <ac:chgData name="Al Licata" userId="81bc7fc2-0fb8-47d1-82e2-b691fe88edbc" providerId="ADAL" clId="{DF9001ED-D581-42DC-9276-502E5BA49FB0}" dt="2023-06-21T21:27:22.059" v="4681" actId="700"/>
          <ac:spMkLst>
            <pc:docMk/>
            <pc:sldMk cId="4107697329" sldId="331"/>
            <ac:spMk id="5" creationId="{96ED125D-53FA-3B16-53AC-6FE73F7BAA3D}"/>
          </ac:spMkLst>
        </pc:spChg>
        <pc:spChg chg="del">
          <ac:chgData name="Al Licata" userId="81bc7fc2-0fb8-47d1-82e2-b691fe88edbc" providerId="ADAL" clId="{DF9001ED-D581-42DC-9276-502E5BA49FB0}" dt="2023-06-21T21:27:22.059" v="4681" actId="700"/>
          <ac:spMkLst>
            <pc:docMk/>
            <pc:sldMk cId="4107697329" sldId="331"/>
            <ac:spMk id="6" creationId="{C95536CA-C8F0-6ACA-0245-0A8311A0C8BD}"/>
          </ac:spMkLst>
        </pc:spChg>
        <pc:spChg chg="add mod ord">
          <ac:chgData name="Al Licata" userId="81bc7fc2-0fb8-47d1-82e2-b691fe88edbc" providerId="ADAL" clId="{DF9001ED-D581-42DC-9276-502E5BA49FB0}" dt="2023-06-21T21:42:05.841" v="5249" actId="1076"/>
          <ac:spMkLst>
            <pc:docMk/>
            <pc:sldMk cId="4107697329" sldId="331"/>
            <ac:spMk id="7" creationId="{18E8D0F1-0756-8EB3-26C4-075EE4CBF17D}"/>
          </ac:spMkLst>
        </pc:spChg>
        <pc:spChg chg="add mod ord">
          <ac:chgData name="Al Licata" userId="81bc7fc2-0fb8-47d1-82e2-b691fe88edbc" providerId="ADAL" clId="{DF9001ED-D581-42DC-9276-502E5BA49FB0}" dt="2023-06-22T22:15:08.736" v="11261" actId="207"/>
          <ac:spMkLst>
            <pc:docMk/>
            <pc:sldMk cId="4107697329" sldId="331"/>
            <ac:spMk id="8" creationId="{84BFF9AB-2C41-8368-1F9C-1B7B05D2CD4B}"/>
          </ac:spMkLst>
        </pc:spChg>
      </pc:sldChg>
      <pc:sldChg chg="addSp delSp modSp new mod">
        <pc:chgData name="Al Licata" userId="81bc7fc2-0fb8-47d1-82e2-b691fe88edbc" providerId="ADAL" clId="{DF9001ED-D581-42DC-9276-502E5BA49FB0}" dt="2023-06-23T22:23:43.914" v="12390" actId="20577"/>
        <pc:sldMkLst>
          <pc:docMk/>
          <pc:sldMk cId="1639139712" sldId="332"/>
        </pc:sldMkLst>
        <pc:spChg chg="mod">
          <ac:chgData name="Al Licata" userId="81bc7fc2-0fb8-47d1-82e2-b691fe88edbc" providerId="ADAL" clId="{DF9001ED-D581-42DC-9276-502E5BA49FB0}" dt="2023-06-22T22:43:19.757" v="12211" actId="1076"/>
          <ac:spMkLst>
            <pc:docMk/>
            <pc:sldMk cId="1639139712" sldId="332"/>
            <ac:spMk id="2" creationId="{0AB2F92D-FEA6-3267-B986-0B6412905E1E}"/>
          </ac:spMkLst>
        </pc:spChg>
        <pc:spChg chg="mod">
          <ac:chgData name="Al Licata" userId="81bc7fc2-0fb8-47d1-82e2-b691fe88edbc" providerId="ADAL" clId="{DF9001ED-D581-42DC-9276-502E5BA49FB0}" dt="2023-06-23T22:23:43.914" v="12390" actId="20577"/>
          <ac:spMkLst>
            <pc:docMk/>
            <pc:sldMk cId="1639139712" sldId="332"/>
            <ac:spMk id="3" creationId="{EF09DA6C-EAC5-5703-3CB9-2D0D073C5518}"/>
          </ac:spMkLst>
        </pc:spChg>
        <pc:spChg chg="del">
          <ac:chgData name="Al Licata" userId="81bc7fc2-0fb8-47d1-82e2-b691fe88edbc" providerId="ADAL" clId="{DF9001ED-D581-42DC-9276-502E5BA49FB0}" dt="2023-06-22T13:22:12.566" v="7541" actId="478"/>
          <ac:spMkLst>
            <pc:docMk/>
            <pc:sldMk cId="1639139712" sldId="332"/>
            <ac:spMk id="4" creationId="{FA1DA02E-CCC4-AE1D-E10C-25A36F8E107E}"/>
          </ac:spMkLst>
        </pc:spChg>
        <pc:spChg chg="del">
          <ac:chgData name="Al Licata" userId="81bc7fc2-0fb8-47d1-82e2-b691fe88edbc" providerId="ADAL" clId="{DF9001ED-D581-42DC-9276-502E5BA49FB0}" dt="2023-06-22T13:22:12.566" v="7541" actId="478"/>
          <ac:spMkLst>
            <pc:docMk/>
            <pc:sldMk cId="1639139712" sldId="332"/>
            <ac:spMk id="5" creationId="{6FE92AC2-EBA0-B417-C70A-34AED38B40B3}"/>
          </ac:spMkLst>
        </pc:spChg>
        <pc:spChg chg="add mod">
          <ac:chgData name="Al Licata" userId="81bc7fc2-0fb8-47d1-82e2-b691fe88edbc" providerId="ADAL" clId="{DF9001ED-D581-42DC-9276-502E5BA49FB0}" dt="2023-06-22T22:43:39.371" v="12216" actId="1076"/>
          <ac:spMkLst>
            <pc:docMk/>
            <pc:sldMk cId="1639139712" sldId="332"/>
            <ac:spMk id="6" creationId="{4D6C6FFC-D594-A3D6-C439-8F535D6AD381}"/>
          </ac:spMkLst>
        </pc:spChg>
      </pc:sldChg>
      <pc:sldChg chg="modSp new del mod">
        <pc:chgData name="Al Licata" userId="81bc7fc2-0fb8-47d1-82e2-b691fe88edbc" providerId="ADAL" clId="{DF9001ED-D581-42DC-9276-502E5BA49FB0}" dt="2023-06-22T22:05:24.056" v="10782" actId="47"/>
        <pc:sldMkLst>
          <pc:docMk/>
          <pc:sldMk cId="3743480" sldId="333"/>
        </pc:sldMkLst>
        <pc:spChg chg="mod">
          <ac:chgData name="Al Licata" userId="81bc7fc2-0fb8-47d1-82e2-b691fe88edbc" providerId="ADAL" clId="{DF9001ED-D581-42DC-9276-502E5BA49FB0}" dt="2023-06-22T20:54:28.166" v="9407" actId="21"/>
          <ac:spMkLst>
            <pc:docMk/>
            <pc:sldMk cId="3743480" sldId="333"/>
            <ac:spMk id="3" creationId="{5AB6B553-46DB-EE4F-DB42-521F19DE5C5C}"/>
          </ac:spMkLst>
        </pc:spChg>
      </pc:sldChg>
      <pc:sldChg chg="addSp delSp modSp new mod">
        <pc:chgData name="Al Licata" userId="81bc7fc2-0fb8-47d1-82e2-b691fe88edbc" providerId="ADAL" clId="{DF9001ED-D581-42DC-9276-502E5BA49FB0}" dt="2023-06-22T22:28:54.340" v="11937"/>
        <pc:sldMkLst>
          <pc:docMk/>
          <pc:sldMk cId="256006863" sldId="334"/>
        </pc:sldMkLst>
        <pc:spChg chg="mod">
          <ac:chgData name="Al Licata" userId="81bc7fc2-0fb8-47d1-82e2-b691fe88edbc" providerId="ADAL" clId="{DF9001ED-D581-42DC-9276-502E5BA49FB0}" dt="2023-06-22T18:33:14.553" v="8130" actId="26606"/>
          <ac:spMkLst>
            <pc:docMk/>
            <pc:sldMk cId="256006863" sldId="334"/>
            <ac:spMk id="2" creationId="{A58E5AB8-697D-B5A1-2238-4878D6E3FE31}"/>
          </ac:spMkLst>
        </pc:spChg>
        <pc:spChg chg="del mod">
          <ac:chgData name="Al Licata" userId="81bc7fc2-0fb8-47d1-82e2-b691fe88edbc" providerId="ADAL" clId="{DF9001ED-D581-42DC-9276-502E5BA49FB0}" dt="2023-06-22T18:33:14.553" v="8130" actId="26606"/>
          <ac:spMkLst>
            <pc:docMk/>
            <pc:sldMk cId="256006863" sldId="334"/>
            <ac:spMk id="3" creationId="{B0F5ED20-DA81-CAD4-0DBA-896989F3DD65}"/>
          </ac:spMkLst>
        </pc:spChg>
        <pc:spChg chg="del">
          <ac:chgData name="Al Licata" userId="81bc7fc2-0fb8-47d1-82e2-b691fe88edbc" providerId="ADAL" clId="{DF9001ED-D581-42DC-9276-502E5BA49FB0}" dt="2023-06-22T18:31:54.690" v="7924" actId="478"/>
          <ac:spMkLst>
            <pc:docMk/>
            <pc:sldMk cId="256006863" sldId="334"/>
            <ac:spMk id="4" creationId="{80CF4964-D557-D52D-D395-F5552271DDF9}"/>
          </ac:spMkLst>
        </pc:spChg>
        <pc:spChg chg="del">
          <ac:chgData name="Al Licata" userId="81bc7fc2-0fb8-47d1-82e2-b691fe88edbc" providerId="ADAL" clId="{DF9001ED-D581-42DC-9276-502E5BA49FB0}" dt="2023-06-22T18:31:54.690" v="7924" actId="478"/>
          <ac:spMkLst>
            <pc:docMk/>
            <pc:sldMk cId="256006863" sldId="334"/>
            <ac:spMk id="5" creationId="{89BD2841-78F0-BA63-B4FE-E61F27F4267A}"/>
          </ac:spMkLst>
        </pc:spChg>
        <pc:spChg chg="add mod">
          <ac:chgData name="Al Licata" userId="81bc7fc2-0fb8-47d1-82e2-b691fe88edbc" providerId="ADAL" clId="{DF9001ED-D581-42DC-9276-502E5BA49FB0}" dt="2023-06-22T22:28:54.340" v="11937"/>
          <ac:spMkLst>
            <pc:docMk/>
            <pc:sldMk cId="256006863" sldId="334"/>
            <ac:spMk id="7" creationId="{52A0F163-F200-FE68-895E-7259F9DF0DAB}"/>
          </ac:spMkLst>
        </pc:spChg>
        <pc:spChg chg="add del">
          <ac:chgData name="Al Licata" userId="81bc7fc2-0fb8-47d1-82e2-b691fe88edbc" providerId="ADAL" clId="{DF9001ED-D581-42DC-9276-502E5BA49FB0}" dt="2023-06-22T18:33:20.282" v="8131" actId="478"/>
          <ac:spMkLst>
            <pc:docMk/>
            <pc:sldMk cId="256006863" sldId="334"/>
            <ac:spMk id="9" creationId="{C3BB11DB-A235-07F1-AFEF-326E91EFDD92}"/>
          </ac:spMkLst>
        </pc:spChg>
        <pc:spChg chg="add del">
          <ac:chgData name="Al Licata" userId="81bc7fc2-0fb8-47d1-82e2-b691fe88edbc" providerId="ADAL" clId="{DF9001ED-D581-42DC-9276-502E5BA49FB0}" dt="2023-06-22T18:33:20.282" v="8131" actId="478"/>
          <ac:spMkLst>
            <pc:docMk/>
            <pc:sldMk cId="256006863" sldId="334"/>
            <ac:spMk id="11" creationId="{94AE8E08-1EFE-D69B-2404-D5A71D58D42D}"/>
          </ac:spMkLst>
        </pc:spChg>
        <pc:graphicFrameChg chg="add">
          <ac:chgData name="Al Licata" userId="81bc7fc2-0fb8-47d1-82e2-b691fe88edbc" providerId="ADAL" clId="{DF9001ED-D581-42DC-9276-502E5BA49FB0}" dt="2023-06-22T18:33:14.553" v="8130" actId="26606"/>
          <ac:graphicFrameMkLst>
            <pc:docMk/>
            <pc:sldMk cId="256006863" sldId="334"/>
            <ac:graphicFrameMk id="6" creationId="{7D3AC996-47AC-B9BA-B239-6A9E4B4692FD}"/>
          </ac:graphicFrameMkLst>
        </pc:graphicFrameChg>
      </pc:sldChg>
      <pc:sldChg chg="addSp delSp modSp new mod modClrScheme chgLayout">
        <pc:chgData name="Al Licata" userId="81bc7fc2-0fb8-47d1-82e2-b691fe88edbc" providerId="ADAL" clId="{DF9001ED-D581-42DC-9276-502E5BA49FB0}" dt="2023-06-22T18:39:16.905" v="8657" actId="478"/>
        <pc:sldMkLst>
          <pc:docMk/>
          <pc:sldMk cId="1149982671" sldId="335"/>
        </pc:sldMkLst>
        <pc:spChg chg="mod">
          <ac:chgData name="Al Licata" userId="81bc7fc2-0fb8-47d1-82e2-b691fe88edbc" providerId="ADAL" clId="{DF9001ED-D581-42DC-9276-502E5BA49FB0}" dt="2023-06-22T18:38:38.371" v="8640" actId="26606"/>
          <ac:spMkLst>
            <pc:docMk/>
            <pc:sldMk cId="1149982671" sldId="335"/>
            <ac:spMk id="2" creationId="{9EB2FAD1-340F-94FA-8731-40A6F992FAD5}"/>
          </ac:spMkLst>
        </pc:spChg>
        <pc:spChg chg="del mod">
          <ac:chgData name="Al Licata" userId="81bc7fc2-0fb8-47d1-82e2-b691fe88edbc" providerId="ADAL" clId="{DF9001ED-D581-42DC-9276-502E5BA49FB0}" dt="2023-06-22T18:38:38.371" v="8640" actId="26606"/>
          <ac:spMkLst>
            <pc:docMk/>
            <pc:sldMk cId="1149982671" sldId="335"/>
            <ac:spMk id="3" creationId="{3FEA8D09-D950-7B41-C2BA-4E467B6A94E6}"/>
          </ac:spMkLst>
        </pc:spChg>
        <pc:spChg chg="del">
          <ac:chgData name="Al Licata" userId="81bc7fc2-0fb8-47d1-82e2-b691fe88edbc" providerId="ADAL" clId="{DF9001ED-D581-42DC-9276-502E5BA49FB0}" dt="2023-06-22T18:35:30.262" v="8203" actId="478"/>
          <ac:spMkLst>
            <pc:docMk/>
            <pc:sldMk cId="1149982671" sldId="335"/>
            <ac:spMk id="4" creationId="{7E6D5A99-2A76-C37E-80B5-24CC814C624A}"/>
          </ac:spMkLst>
        </pc:spChg>
        <pc:spChg chg="del">
          <ac:chgData name="Al Licata" userId="81bc7fc2-0fb8-47d1-82e2-b691fe88edbc" providerId="ADAL" clId="{DF9001ED-D581-42DC-9276-502E5BA49FB0}" dt="2023-06-22T18:35:30.262" v="8203" actId="478"/>
          <ac:spMkLst>
            <pc:docMk/>
            <pc:sldMk cId="1149982671" sldId="335"/>
            <ac:spMk id="5" creationId="{D069D984-9288-C210-EC05-B3A09EF96195}"/>
          </ac:spMkLst>
        </pc:spChg>
        <pc:spChg chg="add del mod">
          <ac:chgData name="Al Licata" userId="81bc7fc2-0fb8-47d1-82e2-b691fe88edbc" providerId="ADAL" clId="{DF9001ED-D581-42DC-9276-502E5BA49FB0}" dt="2023-06-22T18:39:16.905" v="8657" actId="478"/>
          <ac:spMkLst>
            <pc:docMk/>
            <pc:sldMk cId="1149982671" sldId="335"/>
            <ac:spMk id="9" creationId="{8A4660F3-4E04-5D0B-F494-E5E894EA1B5E}"/>
          </ac:spMkLst>
        </pc:spChg>
        <pc:spChg chg="add del mod">
          <ac:chgData name="Al Licata" userId="81bc7fc2-0fb8-47d1-82e2-b691fe88edbc" providerId="ADAL" clId="{DF9001ED-D581-42DC-9276-502E5BA49FB0}" dt="2023-06-22T18:39:16.905" v="8657" actId="478"/>
          <ac:spMkLst>
            <pc:docMk/>
            <pc:sldMk cId="1149982671" sldId="335"/>
            <ac:spMk id="11" creationId="{3511E73C-68AB-17F0-A11E-70C6498CC7D3}"/>
          </ac:spMkLst>
        </pc:spChg>
        <pc:graphicFrameChg chg="add mod">
          <ac:chgData name="Al Licata" userId="81bc7fc2-0fb8-47d1-82e2-b691fe88edbc" providerId="ADAL" clId="{DF9001ED-D581-42DC-9276-502E5BA49FB0}" dt="2023-06-22T18:39:06.780" v="8656" actId="20577"/>
          <ac:graphicFrameMkLst>
            <pc:docMk/>
            <pc:sldMk cId="1149982671" sldId="335"/>
            <ac:graphicFrameMk id="6" creationId="{85B4FCBD-2402-4232-05AF-3608F28D2818}"/>
          </ac:graphicFrameMkLst>
        </pc:graphicFrameChg>
      </pc:sldChg>
      <pc:sldChg chg="addSp delSp modSp new mod modClrScheme chgLayout">
        <pc:chgData name="Al Licata" userId="81bc7fc2-0fb8-47d1-82e2-b691fe88edbc" providerId="ADAL" clId="{DF9001ED-D581-42DC-9276-502E5BA49FB0}" dt="2023-06-22T22:29:01.186" v="11940"/>
        <pc:sldMkLst>
          <pc:docMk/>
          <pc:sldMk cId="1025002877" sldId="336"/>
        </pc:sldMkLst>
        <pc:spChg chg="mod">
          <ac:chgData name="Al Licata" userId="81bc7fc2-0fb8-47d1-82e2-b691fe88edbc" providerId="ADAL" clId="{DF9001ED-D581-42DC-9276-502E5BA49FB0}" dt="2023-06-22T18:48:52.612" v="8962" actId="26606"/>
          <ac:spMkLst>
            <pc:docMk/>
            <pc:sldMk cId="1025002877" sldId="336"/>
            <ac:spMk id="2" creationId="{0F3C9ECC-C250-8B66-AB71-49BD9954B44C}"/>
          </ac:spMkLst>
        </pc:spChg>
        <pc:spChg chg="add del mod">
          <ac:chgData name="Al Licata" userId="81bc7fc2-0fb8-47d1-82e2-b691fe88edbc" providerId="ADAL" clId="{DF9001ED-D581-42DC-9276-502E5BA49FB0}" dt="2023-06-22T18:48:52.612" v="8962" actId="26606"/>
          <ac:spMkLst>
            <pc:docMk/>
            <pc:sldMk cId="1025002877" sldId="336"/>
            <ac:spMk id="3" creationId="{2342EBEC-64CD-7F17-8788-C896D3F64844}"/>
          </ac:spMkLst>
        </pc:spChg>
        <pc:spChg chg="del">
          <ac:chgData name="Al Licata" userId="81bc7fc2-0fb8-47d1-82e2-b691fe88edbc" providerId="ADAL" clId="{DF9001ED-D581-42DC-9276-502E5BA49FB0}" dt="2023-06-22T18:40:44.711" v="8694" actId="478"/>
          <ac:spMkLst>
            <pc:docMk/>
            <pc:sldMk cId="1025002877" sldId="336"/>
            <ac:spMk id="4" creationId="{74A2BD46-51D3-2554-B970-7D8956CECF08}"/>
          </ac:spMkLst>
        </pc:spChg>
        <pc:spChg chg="del">
          <ac:chgData name="Al Licata" userId="81bc7fc2-0fb8-47d1-82e2-b691fe88edbc" providerId="ADAL" clId="{DF9001ED-D581-42DC-9276-502E5BA49FB0}" dt="2023-06-22T18:40:44.711" v="8694" actId="478"/>
          <ac:spMkLst>
            <pc:docMk/>
            <pc:sldMk cId="1025002877" sldId="336"/>
            <ac:spMk id="5" creationId="{D14131B1-48D0-96A5-09D0-B21A636BB72B}"/>
          </ac:spMkLst>
        </pc:spChg>
        <pc:spChg chg="add mod">
          <ac:chgData name="Al Licata" userId="81bc7fc2-0fb8-47d1-82e2-b691fe88edbc" providerId="ADAL" clId="{DF9001ED-D581-42DC-9276-502E5BA49FB0}" dt="2023-06-22T22:29:01.186" v="11940"/>
          <ac:spMkLst>
            <pc:docMk/>
            <pc:sldMk cId="1025002877" sldId="336"/>
            <ac:spMk id="7" creationId="{076CDB03-4F4D-5C09-7A32-B5D697D74DAC}"/>
          </ac:spMkLst>
        </pc:spChg>
        <pc:spChg chg="add del">
          <ac:chgData name="Al Licata" userId="81bc7fc2-0fb8-47d1-82e2-b691fe88edbc" providerId="ADAL" clId="{DF9001ED-D581-42DC-9276-502E5BA49FB0}" dt="2023-06-22T18:48:52.586" v="8961" actId="26606"/>
          <ac:spMkLst>
            <pc:docMk/>
            <pc:sldMk cId="1025002877" sldId="336"/>
            <ac:spMk id="9" creationId="{B36C62C8-DB19-E15A-9D7C-F8C0987440FC}"/>
          </ac:spMkLst>
        </pc:spChg>
        <pc:spChg chg="add del">
          <ac:chgData name="Al Licata" userId="81bc7fc2-0fb8-47d1-82e2-b691fe88edbc" providerId="ADAL" clId="{DF9001ED-D581-42DC-9276-502E5BA49FB0}" dt="2023-06-22T18:48:52.586" v="8961" actId="26606"/>
          <ac:spMkLst>
            <pc:docMk/>
            <pc:sldMk cId="1025002877" sldId="336"/>
            <ac:spMk id="11" creationId="{1254E7B0-7FB1-CB0D-0347-0E61FB159A97}"/>
          </ac:spMkLst>
        </pc:spChg>
        <pc:spChg chg="add del mod">
          <ac:chgData name="Al Licata" userId="81bc7fc2-0fb8-47d1-82e2-b691fe88edbc" providerId="ADAL" clId="{DF9001ED-D581-42DC-9276-502E5BA49FB0}" dt="2023-06-22T18:49:08.245" v="8963" actId="478"/>
          <ac:spMkLst>
            <pc:docMk/>
            <pc:sldMk cId="1025002877" sldId="336"/>
            <ac:spMk id="13" creationId="{27CCA1CC-064F-CF93-5957-32D75EC8A5EB}"/>
          </ac:spMkLst>
        </pc:spChg>
        <pc:spChg chg="add del mod">
          <ac:chgData name="Al Licata" userId="81bc7fc2-0fb8-47d1-82e2-b691fe88edbc" providerId="ADAL" clId="{DF9001ED-D581-42DC-9276-502E5BA49FB0}" dt="2023-06-22T18:49:08.245" v="8963" actId="478"/>
          <ac:spMkLst>
            <pc:docMk/>
            <pc:sldMk cId="1025002877" sldId="336"/>
            <ac:spMk id="14" creationId="{0C82C179-FEC7-226D-C9CA-0C3B32EE6DB0}"/>
          </ac:spMkLst>
        </pc:spChg>
        <pc:graphicFrameChg chg="add del">
          <ac:chgData name="Al Licata" userId="81bc7fc2-0fb8-47d1-82e2-b691fe88edbc" providerId="ADAL" clId="{DF9001ED-D581-42DC-9276-502E5BA49FB0}" dt="2023-06-22T18:48:52.586" v="8961" actId="26606"/>
          <ac:graphicFrameMkLst>
            <pc:docMk/>
            <pc:sldMk cId="1025002877" sldId="336"/>
            <ac:graphicFrameMk id="6" creationId="{A3F2FC57-A451-D8A6-4A96-8FA5DC4BF3C1}"/>
          </ac:graphicFrameMkLst>
        </pc:graphicFrameChg>
        <pc:graphicFrameChg chg="add mod">
          <ac:chgData name="Al Licata" userId="81bc7fc2-0fb8-47d1-82e2-b691fe88edbc" providerId="ADAL" clId="{DF9001ED-D581-42DC-9276-502E5BA49FB0}" dt="2023-06-22T18:48:52.612" v="8962" actId="26606"/>
          <ac:graphicFrameMkLst>
            <pc:docMk/>
            <pc:sldMk cId="1025002877" sldId="336"/>
            <ac:graphicFrameMk id="15" creationId="{B6589C33-567E-E173-2BBF-C9AFEFB1A877}"/>
          </ac:graphicFrameMkLst>
        </pc:graphicFrameChg>
      </pc:sldChg>
      <pc:sldChg chg="addSp delSp modSp new mod ord modClrScheme chgLayout">
        <pc:chgData name="Al Licata" userId="81bc7fc2-0fb8-47d1-82e2-b691fe88edbc" providerId="ADAL" clId="{DF9001ED-D581-42DC-9276-502E5BA49FB0}" dt="2023-06-22T20:50:46.544" v="9170"/>
        <pc:sldMkLst>
          <pc:docMk/>
          <pc:sldMk cId="242833583" sldId="337"/>
        </pc:sldMkLst>
        <pc:spChg chg="del mod ord">
          <ac:chgData name="Al Licata" userId="81bc7fc2-0fb8-47d1-82e2-b691fe88edbc" providerId="ADAL" clId="{DF9001ED-D581-42DC-9276-502E5BA49FB0}" dt="2023-06-22T20:48:32.884" v="8991" actId="700"/>
          <ac:spMkLst>
            <pc:docMk/>
            <pc:sldMk cId="242833583" sldId="337"/>
            <ac:spMk id="2" creationId="{3220EA70-786B-6A2E-D0A1-70E057D45C2C}"/>
          </ac:spMkLst>
        </pc:spChg>
        <pc:spChg chg="del">
          <ac:chgData name="Al Licata" userId="81bc7fc2-0fb8-47d1-82e2-b691fe88edbc" providerId="ADAL" clId="{DF9001ED-D581-42DC-9276-502E5BA49FB0}" dt="2023-06-22T20:48:32.884" v="8991" actId="700"/>
          <ac:spMkLst>
            <pc:docMk/>
            <pc:sldMk cId="242833583" sldId="337"/>
            <ac:spMk id="3" creationId="{EAAA0798-5199-1BBC-9D6F-524413E604F2}"/>
          </ac:spMkLst>
        </pc:spChg>
        <pc:spChg chg="del mod ord">
          <ac:chgData name="Al Licata" userId="81bc7fc2-0fb8-47d1-82e2-b691fe88edbc" providerId="ADAL" clId="{DF9001ED-D581-42DC-9276-502E5BA49FB0}" dt="2023-06-22T20:48:32.884" v="8991" actId="700"/>
          <ac:spMkLst>
            <pc:docMk/>
            <pc:sldMk cId="242833583" sldId="337"/>
            <ac:spMk id="4" creationId="{0D1602B6-1A04-0FCE-B112-23A31BC83C20}"/>
          </ac:spMkLst>
        </pc:spChg>
        <pc:spChg chg="del">
          <ac:chgData name="Al Licata" userId="81bc7fc2-0fb8-47d1-82e2-b691fe88edbc" providerId="ADAL" clId="{DF9001ED-D581-42DC-9276-502E5BA49FB0}" dt="2023-06-22T20:48:32.884" v="8991" actId="700"/>
          <ac:spMkLst>
            <pc:docMk/>
            <pc:sldMk cId="242833583" sldId="337"/>
            <ac:spMk id="5" creationId="{12492726-02AA-927E-BC1E-97AD81155879}"/>
          </ac:spMkLst>
        </pc:spChg>
        <pc:spChg chg="del">
          <ac:chgData name="Al Licata" userId="81bc7fc2-0fb8-47d1-82e2-b691fe88edbc" providerId="ADAL" clId="{DF9001ED-D581-42DC-9276-502E5BA49FB0}" dt="2023-06-22T20:48:32.884" v="8991" actId="700"/>
          <ac:spMkLst>
            <pc:docMk/>
            <pc:sldMk cId="242833583" sldId="337"/>
            <ac:spMk id="6" creationId="{FFB425F0-80D1-5CAE-1004-DD6A956A24B1}"/>
          </ac:spMkLst>
        </pc:spChg>
        <pc:spChg chg="del mod ord">
          <ac:chgData name="Al Licata" userId="81bc7fc2-0fb8-47d1-82e2-b691fe88edbc" providerId="ADAL" clId="{DF9001ED-D581-42DC-9276-502E5BA49FB0}" dt="2023-06-22T20:48:42.280" v="9011" actId="478"/>
          <ac:spMkLst>
            <pc:docMk/>
            <pc:sldMk cId="242833583" sldId="337"/>
            <ac:spMk id="7" creationId="{9CD114E3-BFAF-0FCF-105C-45955028CD2D}"/>
          </ac:spMkLst>
        </pc:spChg>
        <pc:spChg chg="add mod ord">
          <ac:chgData name="Al Licata" userId="81bc7fc2-0fb8-47d1-82e2-b691fe88edbc" providerId="ADAL" clId="{DF9001ED-D581-42DC-9276-502E5BA49FB0}" dt="2023-06-22T20:49:10.437" v="9034" actId="20577"/>
          <ac:spMkLst>
            <pc:docMk/>
            <pc:sldMk cId="242833583" sldId="337"/>
            <ac:spMk id="8" creationId="{C8BFF1E7-171A-9A01-8A5D-FC7D530C3178}"/>
          </ac:spMkLst>
        </pc:spChg>
        <pc:spChg chg="add mod ord">
          <ac:chgData name="Al Licata" userId="81bc7fc2-0fb8-47d1-82e2-b691fe88edbc" providerId="ADAL" clId="{DF9001ED-D581-42DC-9276-502E5BA49FB0}" dt="2023-06-22T20:49:41.483" v="9162" actId="20577"/>
          <ac:spMkLst>
            <pc:docMk/>
            <pc:sldMk cId="242833583" sldId="337"/>
            <ac:spMk id="9" creationId="{3E8BECDB-5F43-1D9E-1F19-163E1BF56180}"/>
          </ac:spMkLst>
        </pc:spChg>
      </pc:sldChg>
      <pc:sldChg chg="addSp delSp modSp new mod ord modClrScheme modAnim chgLayout">
        <pc:chgData name="Al Licata" userId="81bc7fc2-0fb8-47d1-82e2-b691fe88edbc" providerId="ADAL" clId="{DF9001ED-D581-42DC-9276-502E5BA49FB0}" dt="2023-06-22T22:28:12.336" v="11929" actId="20577"/>
        <pc:sldMkLst>
          <pc:docMk/>
          <pc:sldMk cId="2120147901" sldId="338"/>
        </pc:sldMkLst>
        <pc:spChg chg="mod ord">
          <ac:chgData name="Al Licata" userId="81bc7fc2-0fb8-47d1-82e2-b691fe88edbc" providerId="ADAL" clId="{DF9001ED-D581-42DC-9276-502E5BA49FB0}" dt="2023-06-22T21:25:49.019" v="9810" actId="700"/>
          <ac:spMkLst>
            <pc:docMk/>
            <pc:sldMk cId="2120147901" sldId="338"/>
            <ac:spMk id="2" creationId="{10FE6A49-44F4-A402-2B3E-6C5E0A800A3D}"/>
          </ac:spMkLst>
        </pc:spChg>
        <pc:spChg chg="mod ord">
          <ac:chgData name="Al Licata" userId="81bc7fc2-0fb8-47d1-82e2-b691fe88edbc" providerId="ADAL" clId="{DF9001ED-D581-42DC-9276-502E5BA49FB0}" dt="2023-06-22T21:38:01.073" v="10705" actId="12"/>
          <ac:spMkLst>
            <pc:docMk/>
            <pc:sldMk cId="2120147901" sldId="338"/>
            <ac:spMk id="3" creationId="{BA57A2BD-8BEA-B042-57A5-8C527918595B}"/>
          </ac:spMkLst>
        </pc:spChg>
        <pc:spChg chg="del">
          <ac:chgData name="Al Licata" userId="81bc7fc2-0fb8-47d1-82e2-b691fe88edbc" providerId="ADAL" clId="{DF9001ED-D581-42DC-9276-502E5BA49FB0}" dt="2023-06-22T20:53:34.377" v="9387" actId="478"/>
          <ac:spMkLst>
            <pc:docMk/>
            <pc:sldMk cId="2120147901" sldId="338"/>
            <ac:spMk id="4" creationId="{5B4B40A6-0AF5-A638-71E4-CA168C5A5469}"/>
          </ac:spMkLst>
        </pc:spChg>
        <pc:spChg chg="del">
          <ac:chgData name="Al Licata" userId="81bc7fc2-0fb8-47d1-82e2-b691fe88edbc" providerId="ADAL" clId="{DF9001ED-D581-42DC-9276-502E5BA49FB0}" dt="2023-06-22T20:53:34.377" v="9387" actId="478"/>
          <ac:spMkLst>
            <pc:docMk/>
            <pc:sldMk cId="2120147901" sldId="338"/>
            <ac:spMk id="5" creationId="{921C0F04-0D35-3E74-82FA-4DE978C227FC}"/>
          </ac:spMkLst>
        </pc:spChg>
        <pc:spChg chg="add mod ord">
          <ac:chgData name="Al Licata" userId="81bc7fc2-0fb8-47d1-82e2-b691fe88edbc" providerId="ADAL" clId="{DF9001ED-D581-42DC-9276-502E5BA49FB0}" dt="2023-06-22T21:29:17.146" v="10072" actId="20577"/>
          <ac:spMkLst>
            <pc:docMk/>
            <pc:sldMk cId="2120147901" sldId="338"/>
            <ac:spMk id="6" creationId="{34E85EC8-B697-4FD5-7668-F2ACF1F1A0C5}"/>
          </ac:spMkLst>
        </pc:spChg>
        <pc:spChg chg="add mod ord">
          <ac:chgData name="Al Licata" userId="81bc7fc2-0fb8-47d1-82e2-b691fe88edbc" providerId="ADAL" clId="{DF9001ED-D581-42DC-9276-502E5BA49FB0}" dt="2023-06-22T21:26:01.041" v="9827" actId="20577"/>
          <ac:spMkLst>
            <pc:docMk/>
            <pc:sldMk cId="2120147901" sldId="338"/>
            <ac:spMk id="7" creationId="{2853D185-4261-541E-B413-1C9A60E3A568}"/>
          </ac:spMkLst>
        </pc:spChg>
        <pc:spChg chg="add mod ord">
          <ac:chgData name="Al Licata" userId="81bc7fc2-0fb8-47d1-82e2-b691fe88edbc" providerId="ADAL" clId="{DF9001ED-D581-42DC-9276-502E5BA49FB0}" dt="2023-06-22T22:28:12.336" v="11929" actId="20577"/>
          <ac:spMkLst>
            <pc:docMk/>
            <pc:sldMk cId="2120147901" sldId="338"/>
            <ac:spMk id="8" creationId="{7F83FD41-7B98-79FB-8741-A0CB152B95EF}"/>
          </ac:spMkLst>
        </pc:spChg>
      </pc:sldChg>
      <pc:sldChg chg="addSp delSp modSp new mod">
        <pc:chgData name="Al Licata" userId="81bc7fc2-0fb8-47d1-82e2-b691fe88edbc" providerId="ADAL" clId="{DF9001ED-D581-42DC-9276-502E5BA49FB0}" dt="2023-06-23T14:59:35.506" v="12240" actId="1076"/>
        <pc:sldMkLst>
          <pc:docMk/>
          <pc:sldMk cId="4265857012" sldId="339"/>
        </pc:sldMkLst>
        <pc:spChg chg="mod">
          <ac:chgData name="Al Licata" userId="81bc7fc2-0fb8-47d1-82e2-b691fe88edbc" providerId="ADAL" clId="{DF9001ED-D581-42DC-9276-502E5BA49FB0}" dt="2023-06-22T22:38:56.201" v="11965" actId="1076"/>
          <ac:spMkLst>
            <pc:docMk/>
            <pc:sldMk cId="4265857012" sldId="339"/>
            <ac:spMk id="2" creationId="{B67F69E5-ABE7-8D19-8BAB-E594C798BDDA}"/>
          </ac:spMkLst>
        </pc:spChg>
        <pc:spChg chg="del">
          <ac:chgData name="Al Licata" userId="81bc7fc2-0fb8-47d1-82e2-b691fe88edbc" providerId="ADAL" clId="{DF9001ED-D581-42DC-9276-502E5BA49FB0}" dt="2023-06-22T22:38:44.422" v="11963" actId="22"/>
          <ac:spMkLst>
            <pc:docMk/>
            <pc:sldMk cId="4265857012" sldId="339"/>
            <ac:spMk id="3" creationId="{4683DAD3-88DF-23CC-5ABF-4BDEB306909F}"/>
          </ac:spMkLst>
        </pc:spChg>
        <pc:spChg chg="del">
          <ac:chgData name="Al Licata" userId="81bc7fc2-0fb8-47d1-82e2-b691fe88edbc" providerId="ADAL" clId="{DF9001ED-D581-42DC-9276-502E5BA49FB0}" dt="2023-06-22T22:38:50.056" v="11964" actId="478"/>
          <ac:spMkLst>
            <pc:docMk/>
            <pc:sldMk cId="4265857012" sldId="339"/>
            <ac:spMk id="4" creationId="{E6ED44DB-DC0C-FF8D-CD38-D45FC54E218E}"/>
          </ac:spMkLst>
        </pc:spChg>
        <pc:spChg chg="del">
          <ac:chgData name="Al Licata" userId="81bc7fc2-0fb8-47d1-82e2-b691fe88edbc" providerId="ADAL" clId="{DF9001ED-D581-42DC-9276-502E5BA49FB0}" dt="2023-06-22T22:38:50.056" v="11964" actId="478"/>
          <ac:spMkLst>
            <pc:docMk/>
            <pc:sldMk cId="4265857012" sldId="339"/>
            <ac:spMk id="5" creationId="{57D5328B-6C3D-E491-8C21-B1B4F0B83206}"/>
          </ac:spMkLst>
        </pc:spChg>
        <pc:spChg chg="add mod">
          <ac:chgData name="Al Licata" userId="81bc7fc2-0fb8-47d1-82e2-b691fe88edbc" providerId="ADAL" clId="{DF9001ED-D581-42DC-9276-502E5BA49FB0}" dt="2023-06-22T22:39:41.290" v="12041" actId="1076"/>
          <ac:spMkLst>
            <pc:docMk/>
            <pc:sldMk cId="4265857012" sldId="339"/>
            <ac:spMk id="8" creationId="{17BAEB0C-3FA8-8EBA-2595-B850904E3EA6}"/>
          </ac:spMkLst>
        </pc:spChg>
        <pc:picChg chg="add mod ord">
          <ac:chgData name="Al Licata" userId="81bc7fc2-0fb8-47d1-82e2-b691fe88edbc" providerId="ADAL" clId="{DF9001ED-D581-42DC-9276-502E5BA49FB0}" dt="2023-06-23T14:59:35.506" v="12240" actId="1076"/>
          <ac:picMkLst>
            <pc:docMk/>
            <pc:sldMk cId="4265857012" sldId="339"/>
            <ac:picMk id="7" creationId="{D657E780-B84B-5D3F-664E-B7AA401F0503}"/>
          </ac:picMkLst>
        </pc:picChg>
      </pc:sldChg>
      <pc:sldChg chg="addSp delSp modSp new mod ord modMedia modClrScheme delAnim chgLayout">
        <pc:chgData name="Al Licata" userId="81bc7fc2-0fb8-47d1-82e2-b691fe88edbc" providerId="ADAL" clId="{DF9001ED-D581-42DC-9276-502E5BA49FB0}" dt="2023-06-22T22:44:24.407" v="12237" actId="478"/>
        <pc:sldMkLst>
          <pc:docMk/>
          <pc:sldMk cId="3484109788" sldId="340"/>
        </pc:sldMkLst>
        <pc:spChg chg="del">
          <ac:chgData name="Al Licata" userId="81bc7fc2-0fb8-47d1-82e2-b691fe88edbc" providerId="ADAL" clId="{DF9001ED-D581-42DC-9276-502E5BA49FB0}" dt="2023-06-22T22:43:48.105" v="12219" actId="6264"/>
          <ac:spMkLst>
            <pc:docMk/>
            <pc:sldMk cId="3484109788" sldId="340"/>
            <ac:spMk id="2" creationId="{C6E3D49C-65B6-8BBD-3805-72C79AE2783F}"/>
          </ac:spMkLst>
        </pc:spChg>
        <pc:spChg chg="del">
          <ac:chgData name="Al Licata" userId="81bc7fc2-0fb8-47d1-82e2-b691fe88edbc" providerId="ADAL" clId="{DF9001ED-D581-42DC-9276-502E5BA49FB0}" dt="2023-06-22T22:43:48.105" v="12219" actId="6264"/>
          <ac:spMkLst>
            <pc:docMk/>
            <pc:sldMk cId="3484109788" sldId="340"/>
            <ac:spMk id="3" creationId="{9BF7DFED-1B05-B3C8-1059-1E3F60676B19}"/>
          </ac:spMkLst>
        </pc:spChg>
        <pc:spChg chg="del mod ord">
          <ac:chgData name="Al Licata" userId="81bc7fc2-0fb8-47d1-82e2-b691fe88edbc" providerId="ADAL" clId="{DF9001ED-D581-42DC-9276-502E5BA49FB0}" dt="2023-06-22T22:44:24.407" v="12237" actId="478"/>
          <ac:spMkLst>
            <pc:docMk/>
            <pc:sldMk cId="3484109788" sldId="340"/>
            <ac:spMk id="4" creationId="{E7CE6467-5D44-429A-66A8-C1E1CFA2C17A}"/>
          </ac:spMkLst>
        </pc:spChg>
        <pc:spChg chg="del mod ord">
          <ac:chgData name="Al Licata" userId="81bc7fc2-0fb8-47d1-82e2-b691fe88edbc" providerId="ADAL" clId="{DF9001ED-D581-42DC-9276-502E5BA49FB0}" dt="2023-06-22T22:44:24.407" v="12237" actId="478"/>
          <ac:spMkLst>
            <pc:docMk/>
            <pc:sldMk cId="3484109788" sldId="340"/>
            <ac:spMk id="5" creationId="{6D92F56D-5540-E64E-9B4D-4D870CBF44BC}"/>
          </ac:spMkLst>
        </pc:spChg>
        <pc:spChg chg="add del mod">
          <ac:chgData name="Al Licata" userId="81bc7fc2-0fb8-47d1-82e2-b691fe88edbc" providerId="ADAL" clId="{DF9001ED-D581-42DC-9276-502E5BA49FB0}" dt="2023-06-22T22:43:48.105" v="12219" actId="6264"/>
          <ac:spMkLst>
            <pc:docMk/>
            <pc:sldMk cId="3484109788" sldId="340"/>
            <ac:spMk id="6" creationId="{32770889-881F-D0E8-FFA6-4BA3461ED266}"/>
          </ac:spMkLst>
        </pc:spChg>
        <pc:spChg chg="add del mod">
          <ac:chgData name="Al Licata" userId="81bc7fc2-0fb8-47d1-82e2-b691fe88edbc" providerId="ADAL" clId="{DF9001ED-D581-42DC-9276-502E5BA49FB0}" dt="2023-06-22T22:43:48.105" v="12219" actId="6264"/>
          <ac:spMkLst>
            <pc:docMk/>
            <pc:sldMk cId="3484109788" sldId="340"/>
            <ac:spMk id="7" creationId="{A3F1AB21-EBF3-888A-F60A-275EA5FEFB67}"/>
          </ac:spMkLst>
        </pc:spChg>
        <pc:spChg chg="add del mod ord">
          <ac:chgData name="Al Licata" userId="81bc7fc2-0fb8-47d1-82e2-b691fe88edbc" providerId="ADAL" clId="{DF9001ED-D581-42DC-9276-502E5BA49FB0}" dt="2023-06-22T22:43:52.086" v="12220" actId="700"/>
          <ac:spMkLst>
            <pc:docMk/>
            <pc:sldMk cId="3484109788" sldId="340"/>
            <ac:spMk id="8" creationId="{5D1C84BB-E27D-3360-7BAB-EF6A6BA21E86}"/>
          </ac:spMkLst>
        </pc:spChg>
        <pc:spChg chg="add del mod ord">
          <ac:chgData name="Al Licata" userId="81bc7fc2-0fb8-47d1-82e2-b691fe88edbc" providerId="ADAL" clId="{DF9001ED-D581-42DC-9276-502E5BA49FB0}" dt="2023-06-22T22:43:52.086" v="12220" actId="700"/>
          <ac:spMkLst>
            <pc:docMk/>
            <pc:sldMk cId="3484109788" sldId="340"/>
            <ac:spMk id="9" creationId="{1B26033E-537A-4AF0-90AD-1782BFFA3D83}"/>
          </ac:spMkLst>
        </pc:spChg>
        <pc:spChg chg="add mod ord">
          <ac:chgData name="Al Licata" userId="81bc7fc2-0fb8-47d1-82e2-b691fe88edbc" providerId="ADAL" clId="{DF9001ED-D581-42DC-9276-502E5BA49FB0}" dt="2023-06-22T22:44:22.006" v="12236" actId="26606"/>
          <ac:spMkLst>
            <pc:docMk/>
            <pc:sldMk cId="3484109788" sldId="340"/>
            <ac:spMk id="10" creationId="{5277BBDE-D09C-E6EB-8406-C6B6436B39C1}"/>
          </ac:spMkLst>
        </pc:spChg>
        <pc:spChg chg="add del mod ord">
          <ac:chgData name="Al Licata" userId="81bc7fc2-0fb8-47d1-82e2-b691fe88edbc" providerId="ADAL" clId="{DF9001ED-D581-42DC-9276-502E5BA49FB0}" dt="2023-06-22T22:44:05.228" v="12231" actId="26606"/>
          <ac:spMkLst>
            <pc:docMk/>
            <pc:sldMk cId="3484109788" sldId="340"/>
            <ac:spMk id="11" creationId="{296BDE7A-B6C8-AC83-38A9-EE34ACB2194E}"/>
          </ac:spMkLst>
        </pc:spChg>
        <pc:spChg chg="add del mod">
          <ac:chgData name="Al Licata" userId="81bc7fc2-0fb8-47d1-82e2-b691fe88edbc" providerId="ADAL" clId="{DF9001ED-D581-42DC-9276-502E5BA49FB0}" dt="2023-06-22T22:44:22.006" v="12236" actId="26606"/>
          <ac:spMkLst>
            <pc:docMk/>
            <pc:sldMk cId="3484109788" sldId="340"/>
            <ac:spMk id="16" creationId="{474F6AF0-D31C-3B59-1430-FB387A67A463}"/>
          </ac:spMkLst>
        </pc:spChg>
        <pc:spChg chg="add del mod">
          <ac:chgData name="Al Licata" userId="81bc7fc2-0fb8-47d1-82e2-b691fe88edbc" providerId="ADAL" clId="{DF9001ED-D581-42DC-9276-502E5BA49FB0}" dt="2023-06-22T22:44:09.039" v="12232" actId="478"/>
          <ac:spMkLst>
            <pc:docMk/>
            <pc:sldMk cId="3484109788" sldId="340"/>
            <ac:spMk id="18" creationId="{15675097-9CE9-106E-5C4B-5ACE15CBF1B5}"/>
          </ac:spMkLst>
        </pc:spChg>
        <pc:spChg chg="add del mod">
          <ac:chgData name="Al Licata" userId="81bc7fc2-0fb8-47d1-82e2-b691fe88edbc" providerId="ADAL" clId="{DF9001ED-D581-42DC-9276-502E5BA49FB0}" dt="2023-06-22T22:44:22.006" v="12236" actId="26606"/>
          <ac:spMkLst>
            <pc:docMk/>
            <pc:sldMk cId="3484109788" sldId="340"/>
            <ac:spMk id="20" creationId="{A0CCBDDD-9CCE-A72D-6AFA-8A1FAE457C2E}"/>
          </ac:spMkLst>
        </pc:spChg>
        <pc:picChg chg="add del mod">
          <ac:chgData name="Al Licata" userId="81bc7fc2-0fb8-47d1-82e2-b691fe88edbc" providerId="ADAL" clId="{DF9001ED-D581-42DC-9276-502E5BA49FB0}" dt="2023-06-22T22:44:22.006" v="12236" actId="26606"/>
          <ac:picMkLst>
            <pc:docMk/>
            <pc:sldMk cId="3484109788" sldId="340"/>
            <ac:picMk id="22" creationId="{93B239A6-FC8A-9898-10C0-F465458D436B}"/>
          </ac:picMkLst>
        </pc:picChg>
      </pc:sldChg>
      <pc:sldChg chg="delSp modSp new mod">
        <pc:chgData name="Al Licata" userId="81bc7fc2-0fb8-47d1-82e2-b691fe88edbc" providerId="ADAL" clId="{DF9001ED-D581-42DC-9276-502E5BA49FB0}" dt="2023-06-23T22:30:27.499" v="13054" actId="20577"/>
        <pc:sldMkLst>
          <pc:docMk/>
          <pc:sldMk cId="3345678042" sldId="341"/>
        </pc:sldMkLst>
        <pc:spChg chg="mod">
          <ac:chgData name="Al Licata" userId="81bc7fc2-0fb8-47d1-82e2-b691fe88edbc" providerId="ADAL" clId="{DF9001ED-D581-42DC-9276-502E5BA49FB0}" dt="2023-06-23T22:24:13.012" v="12409" actId="20577"/>
          <ac:spMkLst>
            <pc:docMk/>
            <pc:sldMk cId="3345678042" sldId="341"/>
            <ac:spMk id="2" creationId="{6E27DEA8-93C3-5783-69BE-59583E4C63F2}"/>
          </ac:spMkLst>
        </pc:spChg>
        <pc:spChg chg="mod">
          <ac:chgData name="Al Licata" userId="81bc7fc2-0fb8-47d1-82e2-b691fe88edbc" providerId="ADAL" clId="{DF9001ED-D581-42DC-9276-502E5BA49FB0}" dt="2023-06-23T22:30:27.499" v="13054" actId="20577"/>
          <ac:spMkLst>
            <pc:docMk/>
            <pc:sldMk cId="3345678042" sldId="341"/>
            <ac:spMk id="3" creationId="{DD0B510D-0457-7BB0-CF38-7D49ABA8AE4A}"/>
          </ac:spMkLst>
        </pc:spChg>
        <pc:spChg chg="del">
          <ac:chgData name="Al Licata" userId="81bc7fc2-0fb8-47d1-82e2-b691fe88edbc" providerId="ADAL" clId="{DF9001ED-D581-42DC-9276-502E5BA49FB0}" dt="2023-06-23T22:24:06.561" v="12392" actId="478"/>
          <ac:spMkLst>
            <pc:docMk/>
            <pc:sldMk cId="3345678042" sldId="341"/>
            <ac:spMk id="4" creationId="{43453303-7629-5045-6B73-92DE020E7E9D}"/>
          </ac:spMkLst>
        </pc:spChg>
        <pc:spChg chg="del">
          <ac:chgData name="Al Licata" userId="81bc7fc2-0fb8-47d1-82e2-b691fe88edbc" providerId="ADAL" clId="{DF9001ED-D581-42DC-9276-502E5BA49FB0}" dt="2023-06-23T22:24:06.561" v="12392" actId="478"/>
          <ac:spMkLst>
            <pc:docMk/>
            <pc:sldMk cId="3345678042" sldId="341"/>
            <ac:spMk id="5" creationId="{4479DD27-D0FF-10D3-0EC1-EDB1E54212C9}"/>
          </ac:spMkLst>
        </pc:spChg>
      </pc:sldChg>
    </pc:docChg>
  </pc:docChgLst>
  <pc:docChgLst>
    <pc:chgData name="Al Licata" userId="81bc7fc2-0fb8-47d1-82e2-b691fe88edbc" providerId="ADAL" clId="{96FCABED-1E2D-4511-85AC-99A34E0E1FCA}"/>
    <pc:docChg chg="undo custSel addSld delSld modSld sldOrd">
      <pc:chgData name="Al Licata" userId="81bc7fc2-0fb8-47d1-82e2-b691fe88edbc" providerId="ADAL" clId="{96FCABED-1E2D-4511-85AC-99A34E0E1FCA}" dt="2023-04-12T15:49:09.104" v="4538" actId="20577"/>
      <pc:docMkLst>
        <pc:docMk/>
      </pc:docMkLst>
      <pc:sldChg chg="modSp mod">
        <pc:chgData name="Al Licata" userId="81bc7fc2-0fb8-47d1-82e2-b691fe88edbc" providerId="ADAL" clId="{96FCABED-1E2D-4511-85AC-99A34E0E1FCA}" dt="2023-04-11T18:16:14" v="265" actId="20577"/>
        <pc:sldMkLst>
          <pc:docMk/>
          <pc:sldMk cId="2131568492" sldId="278"/>
        </pc:sldMkLst>
        <pc:spChg chg="mod">
          <ac:chgData name="Al Licata" userId="81bc7fc2-0fb8-47d1-82e2-b691fe88edbc" providerId="ADAL" clId="{96FCABED-1E2D-4511-85AC-99A34E0E1FCA}" dt="2023-04-11T18:16:14" v="265" actId="20577"/>
          <ac:spMkLst>
            <pc:docMk/>
            <pc:sldMk cId="2131568492" sldId="278"/>
            <ac:spMk id="2" creationId="{516860D9-9D47-C0BB-B2B4-4B6F2B36CFCC}"/>
          </ac:spMkLst>
        </pc:spChg>
      </pc:sldChg>
      <pc:sldChg chg="addSp modSp mod">
        <pc:chgData name="Al Licata" userId="81bc7fc2-0fb8-47d1-82e2-b691fe88edbc" providerId="ADAL" clId="{96FCABED-1E2D-4511-85AC-99A34E0E1FCA}" dt="2023-04-11T19:38:09.685" v="792" actId="1076"/>
        <pc:sldMkLst>
          <pc:docMk/>
          <pc:sldMk cId="3855531800" sldId="279"/>
        </pc:sldMkLst>
        <pc:spChg chg="mod">
          <ac:chgData name="Al Licata" userId="81bc7fc2-0fb8-47d1-82e2-b691fe88edbc" providerId="ADAL" clId="{96FCABED-1E2D-4511-85AC-99A34E0E1FCA}" dt="2023-04-11T19:38:09.685" v="792" actId="1076"/>
          <ac:spMkLst>
            <pc:docMk/>
            <pc:sldMk cId="3855531800" sldId="279"/>
            <ac:spMk id="2" creationId="{85C565E9-D88A-55D3-9D42-BD1C24B6DE9F}"/>
          </ac:spMkLst>
        </pc:spChg>
        <pc:spChg chg="mod">
          <ac:chgData name="Al Licata" userId="81bc7fc2-0fb8-47d1-82e2-b691fe88edbc" providerId="ADAL" clId="{96FCABED-1E2D-4511-85AC-99A34E0E1FCA}" dt="2023-04-11T19:38:07.005" v="791" actId="1076"/>
          <ac:spMkLst>
            <pc:docMk/>
            <pc:sldMk cId="3855531800" sldId="279"/>
            <ac:spMk id="3" creationId="{4D1F66E5-D2D7-172B-46BA-FEBFE092CC7F}"/>
          </ac:spMkLst>
        </pc:spChg>
        <pc:spChg chg="add mod">
          <ac:chgData name="Al Licata" userId="81bc7fc2-0fb8-47d1-82e2-b691fe88edbc" providerId="ADAL" clId="{96FCABED-1E2D-4511-85AC-99A34E0E1FCA}" dt="2023-04-11T19:37:52.400" v="790" actId="1076"/>
          <ac:spMkLst>
            <pc:docMk/>
            <pc:sldMk cId="3855531800" sldId="279"/>
            <ac:spMk id="4" creationId="{A51A738B-874C-BFB3-B136-D29F14EC32FF}"/>
          </ac:spMkLst>
        </pc:spChg>
      </pc:sldChg>
      <pc:sldChg chg="modSp mod ord">
        <pc:chgData name="Al Licata" userId="81bc7fc2-0fb8-47d1-82e2-b691fe88edbc" providerId="ADAL" clId="{96FCABED-1E2D-4511-85AC-99A34E0E1FCA}" dt="2023-04-11T22:43:40.749" v="3692" actId="27636"/>
        <pc:sldMkLst>
          <pc:docMk/>
          <pc:sldMk cId="2952923800" sldId="281"/>
        </pc:sldMkLst>
        <pc:spChg chg="mod">
          <ac:chgData name="Al Licata" userId="81bc7fc2-0fb8-47d1-82e2-b691fe88edbc" providerId="ADAL" clId="{96FCABED-1E2D-4511-85AC-99A34E0E1FCA}" dt="2023-04-11T22:43:40.749" v="3692" actId="27636"/>
          <ac:spMkLst>
            <pc:docMk/>
            <pc:sldMk cId="2952923800" sldId="281"/>
            <ac:spMk id="3" creationId="{A2E339BF-E6D7-DD0E-AF02-6813852EE723}"/>
          </ac:spMkLst>
        </pc:spChg>
      </pc:sldChg>
      <pc:sldChg chg="addSp delSp modSp mod">
        <pc:chgData name="Al Licata" userId="81bc7fc2-0fb8-47d1-82e2-b691fe88edbc" providerId="ADAL" clId="{96FCABED-1E2D-4511-85AC-99A34E0E1FCA}" dt="2023-04-11T19:39:20.961" v="810"/>
        <pc:sldMkLst>
          <pc:docMk/>
          <pc:sldMk cId="1852476381" sldId="295"/>
        </pc:sldMkLst>
        <pc:spChg chg="add mod">
          <ac:chgData name="Al Licata" userId="81bc7fc2-0fb8-47d1-82e2-b691fe88edbc" providerId="ADAL" clId="{96FCABED-1E2D-4511-85AC-99A34E0E1FCA}" dt="2023-04-11T19:39:20.961" v="810"/>
          <ac:spMkLst>
            <pc:docMk/>
            <pc:sldMk cId="1852476381" sldId="295"/>
            <ac:spMk id="2" creationId="{449120D6-C14D-BCC1-2769-374ED50477CF}"/>
          </ac:spMkLst>
        </pc:spChg>
        <pc:spChg chg="mod">
          <ac:chgData name="Al Licata" userId="81bc7fc2-0fb8-47d1-82e2-b691fe88edbc" providerId="ADAL" clId="{96FCABED-1E2D-4511-85AC-99A34E0E1FCA}" dt="2023-04-11T19:39:11.079" v="808" actId="20577"/>
          <ac:spMkLst>
            <pc:docMk/>
            <pc:sldMk cId="1852476381" sldId="295"/>
            <ac:spMk id="4" creationId="{386A7424-16E8-CE7D-8ADC-93777B7A8754}"/>
          </ac:spMkLst>
        </pc:spChg>
        <pc:spChg chg="del">
          <ac:chgData name="Al Licata" userId="81bc7fc2-0fb8-47d1-82e2-b691fe88edbc" providerId="ADAL" clId="{96FCABED-1E2D-4511-85AC-99A34E0E1FCA}" dt="2023-04-11T19:39:14.873" v="809" actId="478"/>
          <ac:spMkLst>
            <pc:docMk/>
            <pc:sldMk cId="1852476381" sldId="295"/>
            <ac:spMk id="7" creationId="{32BAD331-6BA1-450F-9182-459C677AC43B}"/>
          </ac:spMkLst>
        </pc:spChg>
      </pc:sldChg>
      <pc:sldChg chg="addSp delSp modSp mod ord modClrScheme chgLayout">
        <pc:chgData name="Al Licata" userId="81bc7fc2-0fb8-47d1-82e2-b691fe88edbc" providerId="ADAL" clId="{96FCABED-1E2D-4511-85AC-99A34E0E1FCA}" dt="2023-04-11T23:01:52.022" v="3793" actId="27636"/>
        <pc:sldMkLst>
          <pc:docMk/>
          <pc:sldMk cId="2380427113" sldId="297"/>
        </pc:sldMkLst>
        <pc:spChg chg="mod ord">
          <ac:chgData name="Al Licata" userId="81bc7fc2-0fb8-47d1-82e2-b691fe88edbc" providerId="ADAL" clId="{96FCABED-1E2D-4511-85AC-99A34E0E1FCA}" dt="2023-04-11T21:29:59.394" v="2797" actId="1076"/>
          <ac:spMkLst>
            <pc:docMk/>
            <pc:sldMk cId="2380427113" sldId="297"/>
            <ac:spMk id="2" creationId="{D39E8E24-FED3-3BDF-2AE9-968BB3FC074A}"/>
          </ac:spMkLst>
        </pc:spChg>
        <pc:spChg chg="mod ord">
          <ac:chgData name="Al Licata" userId="81bc7fc2-0fb8-47d1-82e2-b691fe88edbc" providerId="ADAL" clId="{96FCABED-1E2D-4511-85AC-99A34E0E1FCA}" dt="2023-04-11T23:01:52.022" v="3793" actId="27636"/>
          <ac:spMkLst>
            <pc:docMk/>
            <pc:sldMk cId="2380427113" sldId="297"/>
            <ac:spMk id="3" creationId="{E39EAA9F-6B6D-825F-0521-AACA9E30D348}"/>
          </ac:spMkLst>
        </pc:spChg>
        <pc:spChg chg="add del mod">
          <ac:chgData name="Al Licata" userId="81bc7fc2-0fb8-47d1-82e2-b691fe88edbc" providerId="ADAL" clId="{96FCABED-1E2D-4511-85AC-99A34E0E1FCA}" dt="2023-04-11T21:15:47.420" v="2782" actId="478"/>
          <ac:spMkLst>
            <pc:docMk/>
            <pc:sldMk cId="2380427113" sldId="297"/>
            <ac:spMk id="5" creationId="{EFA6BFFC-0D6A-CA31-6035-21BE5A147C25}"/>
          </ac:spMkLst>
        </pc:spChg>
        <pc:spChg chg="add del mod">
          <ac:chgData name="Al Licata" userId="81bc7fc2-0fb8-47d1-82e2-b691fe88edbc" providerId="ADAL" clId="{96FCABED-1E2D-4511-85AC-99A34E0E1FCA}" dt="2023-04-11T21:15:47.420" v="2782" actId="478"/>
          <ac:spMkLst>
            <pc:docMk/>
            <pc:sldMk cId="2380427113" sldId="297"/>
            <ac:spMk id="6" creationId="{37594510-A2FE-F918-4A1C-363FECF7D3D7}"/>
          </ac:spMkLst>
        </pc:spChg>
        <pc:spChg chg="add del mod">
          <ac:chgData name="Al Licata" userId="81bc7fc2-0fb8-47d1-82e2-b691fe88edbc" providerId="ADAL" clId="{96FCABED-1E2D-4511-85AC-99A34E0E1FCA}" dt="2023-04-11T20:14:36.779" v="954" actId="478"/>
          <ac:spMkLst>
            <pc:docMk/>
            <pc:sldMk cId="2380427113" sldId="297"/>
            <ac:spMk id="8" creationId="{9DA41FAF-F643-564E-77EC-70C12DE69C9B}"/>
          </ac:spMkLst>
        </pc:spChg>
        <pc:spChg chg="add del mod">
          <ac:chgData name="Al Licata" userId="81bc7fc2-0fb8-47d1-82e2-b691fe88edbc" providerId="ADAL" clId="{96FCABED-1E2D-4511-85AC-99A34E0E1FCA}" dt="2023-04-11T20:14:36.779" v="954" actId="478"/>
          <ac:spMkLst>
            <pc:docMk/>
            <pc:sldMk cId="2380427113" sldId="297"/>
            <ac:spMk id="10" creationId="{C1DC31E2-A376-8C52-780C-B88DBCCF6A56}"/>
          </ac:spMkLst>
        </pc:spChg>
      </pc:sldChg>
      <pc:sldChg chg="modSp mod">
        <pc:chgData name="Al Licata" userId="81bc7fc2-0fb8-47d1-82e2-b691fe88edbc" providerId="ADAL" clId="{96FCABED-1E2D-4511-85AC-99A34E0E1FCA}" dt="2023-04-12T15:42:40.838" v="4534" actId="20577"/>
        <pc:sldMkLst>
          <pc:docMk/>
          <pc:sldMk cId="3642170768" sldId="298"/>
        </pc:sldMkLst>
        <pc:spChg chg="mod">
          <ac:chgData name="Al Licata" userId="81bc7fc2-0fb8-47d1-82e2-b691fe88edbc" providerId="ADAL" clId="{96FCABED-1E2D-4511-85AC-99A34E0E1FCA}" dt="2023-04-11T20:25:39.623" v="1181" actId="20577"/>
          <ac:spMkLst>
            <pc:docMk/>
            <pc:sldMk cId="3642170768" sldId="298"/>
            <ac:spMk id="5" creationId="{32C22F75-9601-9076-5A20-7E7A94E096CA}"/>
          </ac:spMkLst>
        </pc:spChg>
        <pc:graphicFrameChg chg="mod">
          <ac:chgData name="Al Licata" userId="81bc7fc2-0fb8-47d1-82e2-b691fe88edbc" providerId="ADAL" clId="{96FCABED-1E2D-4511-85AC-99A34E0E1FCA}" dt="2023-04-12T15:42:40.838" v="4534" actId="20577"/>
          <ac:graphicFrameMkLst>
            <pc:docMk/>
            <pc:sldMk cId="3642170768" sldId="298"/>
            <ac:graphicFrameMk id="6" creationId="{38801209-6A99-6417-AE2C-FBB3063C39E6}"/>
          </ac:graphicFrameMkLst>
        </pc:graphicFrameChg>
      </pc:sldChg>
      <pc:sldChg chg="modSp mod modClrScheme chgLayout">
        <pc:chgData name="Al Licata" userId="81bc7fc2-0fb8-47d1-82e2-b691fe88edbc" providerId="ADAL" clId="{96FCABED-1E2D-4511-85AC-99A34E0E1FCA}" dt="2023-04-11T23:06:47.090" v="3856" actId="700"/>
        <pc:sldMkLst>
          <pc:docMk/>
          <pc:sldMk cId="1471727352" sldId="299"/>
        </pc:sldMkLst>
        <pc:spChg chg="mod ord">
          <ac:chgData name="Al Licata" userId="81bc7fc2-0fb8-47d1-82e2-b691fe88edbc" providerId="ADAL" clId="{96FCABED-1E2D-4511-85AC-99A34E0E1FCA}" dt="2023-04-11T23:06:47.090" v="3856" actId="700"/>
          <ac:spMkLst>
            <pc:docMk/>
            <pc:sldMk cId="1471727352" sldId="299"/>
            <ac:spMk id="16" creationId="{B5467B02-D1E7-ADCB-78EF-7D7F75EF1A4B}"/>
          </ac:spMkLst>
        </pc:spChg>
        <pc:spChg chg="mod ord">
          <ac:chgData name="Al Licata" userId="81bc7fc2-0fb8-47d1-82e2-b691fe88edbc" providerId="ADAL" clId="{96FCABED-1E2D-4511-85AC-99A34E0E1FCA}" dt="2023-04-11T23:06:47.090" v="3856" actId="700"/>
          <ac:spMkLst>
            <pc:docMk/>
            <pc:sldMk cId="1471727352" sldId="299"/>
            <ac:spMk id="17" creationId="{976041CF-65C4-8FA7-8AA2-AFD8C3BC83BA}"/>
          </ac:spMkLst>
        </pc:spChg>
      </pc:sldChg>
      <pc:sldChg chg="modSp mod">
        <pc:chgData name="Al Licata" userId="81bc7fc2-0fb8-47d1-82e2-b691fe88edbc" providerId="ADAL" clId="{96FCABED-1E2D-4511-85AC-99A34E0E1FCA}" dt="2023-04-11T20:26:04.834" v="1185" actId="20577"/>
        <pc:sldMkLst>
          <pc:docMk/>
          <pc:sldMk cId="1960296699" sldId="304"/>
        </pc:sldMkLst>
        <pc:spChg chg="mod">
          <ac:chgData name="Al Licata" userId="81bc7fc2-0fb8-47d1-82e2-b691fe88edbc" providerId="ADAL" clId="{96FCABED-1E2D-4511-85AC-99A34E0E1FCA}" dt="2023-04-11T20:26:04.834" v="1185" actId="20577"/>
          <ac:spMkLst>
            <pc:docMk/>
            <pc:sldMk cId="1960296699" sldId="304"/>
            <ac:spMk id="9" creationId="{F483CD5A-5CE2-C676-9725-6D8A3B85B663}"/>
          </ac:spMkLst>
        </pc:spChg>
      </pc:sldChg>
      <pc:sldChg chg="addSp delSp modSp mod modClrScheme chgLayout">
        <pc:chgData name="Al Licata" userId="81bc7fc2-0fb8-47d1-82e2-b691fe88edbc" providerId="ADAL" clId="{96FCABED-1E2D-4511-85AC-99A34E0E1FCA}" dt="2023-04-11T19:39:52.694" v="829" actId="20577"/>
        <pc:sldMkLst>
          <pc:docMk/>
          <pc:sldMk cId="402383837" sldId="306"/>
        </pc:sldMkLst>
        <pc:spChg chg="del">
          <ac:chgData name="Al Licata" userId="81bc7fc2-0fb8-47d1-82e2-b691fe88edbc" providerId="ADAL" clId="{96FCABED-1E2D-4511-85AC-99A34E0E1FCA}" dt="2023-04-11T19:19:59.274" v="655" actId="478"/>
          <ac:spMkLst>
            <pc:docMk/>
            <pc:sldMk cId="402383837" sldId="306"/>
            <ac:spMk id="4" creationId="{80DB2604-54D5-4066-9B95-FAC6F0CFAEF1}"/>
          </ac:spMkLst>
        </pc:spChg>
        <pc:spChg chg="del">
          <ac:chgData name="Al Licata" userId="81bc7fc2-0fb8-47d1-82e2-b691fe88edbc" providerId="ADAL" clId="{96FCABED-1E2D-4511-85AC-99A34E0E1FCA}" dt="2023-04-11T19:19:59.274" v="655" actId="478"/>
          <ac:spMkLst>
            <pc:docMk/>
            <pc:sldMk cId="402383837" sldId="306"/>
            <ac:spMk id="5" creationId="{4C8689D1-B4B7-8FE0-EC91-CC8A5F6DC4CF}"/>
          </ac:spMkLst>
        </pc:spChg>
        <pc:spChg chg="del">
          <ac:chgData name="Al Licata" userId="81bc7fc2-0fb8-47d1-82e2-b691fe88edbc" providerId="ADAL" clId="{96FCABED-1E2D-4511-85AC-99A34E0E1FCA}" dt="2023-04-11T19:21:38.901" v="670" actId="478"/>
          <ac:spMkLst>
            <pc:docMk/>
            <pc:sldMk cId="402383837" sldId="306"/>
            <ac:spMk id="6" creationId="{05AED04C-216D-7DD1-4A9E-7B9708063219}"/>
          </ac:spMkLst>
        </pc:spChg>
        <pc:spChg chg="del">
          <ac:chgData name="Al Licata" userId="81bc7fc2-0fb8-47d1-82e2-b691fe88edbc" providerId="ADAL" clId="{96FCABED-1E2D-4511-85AC-99A34E0E1FCA}" dt="2023-04-11T19:21:10.038" v="663" actId="12084"/>
          <ac:spMkLst>
            <pc:docMk/>
            <pc:sldMk cId="402383837" sldId="306"/>
            <ac:spMk id="7" creationId="{8E203B9F-49A6-C6E5-DD83-E6B40C843BFA}"/>
          </ac:spMkLst>
        </pc:spChg>
        <pc:spChg chg="add del mod">
          <ac:chgData name="Al Licata" userId="81bc7fc2-0fb8-47d1-82e2-b691fe88edbc" providerId="ADAL" clId="{96FCABED-1E2D-4511-85AC-99A34E0E1FCA}" dt="2023-04-11T19:21:47.707" v="671" actId="478"/>
          <ac:spMkLst>
            <pc:docMk/>
            <pc:sldMk cId="402383837" sldId="306"/>
            <ac:spMk id="9" creationId="{317E2E35-A6FD-BEB5-56F7-A07A3EB077E1}"/>
          </ac:spMkLst>
        </pc:spChg>
        <pc:spChg chg="add mod ord">
          <ac:chgData name="Al Licata" userId="81bc7fc2-0fb8-47d1-82e2-b691fe88edbc" providerId="ADAL" clId="{96FCABED-1E2D-4511-85AC-99A34E0E1FCA}" dt="2023-04-11T19:22:31.595" v="701" actId="1076"/>
          <ac:spMkLst>
            <pc:docMk/>
            <pc:sldMk cId="402383837" sldId="306"/>
            <ac:spMk id="10" creationId="{D6DEDB74-BA5B-A355-E978-3164C57E9D09}"/>
          </ac:spMkLst>
        </pc:spChg>
        <pc:spChg chg="add del mod ord">
          <ac:chgData name="Al Licata" userId="81bc7fc2-0fb8-47d1-82e2-b691fe88edbc" providerId="ADAL" clId="{96FCABED-1E2D-4511-85AC-99A34E0E1FCA}" dt="2023-04-11T19:22:28.690" v="700" actId="478"/>
          <ac:spMkLst>
            <pc:docMk/>
            <pc:sldMk cId="402383837" sldId="306"/>
            <ac:spMk id="11" creationId="{76510475-11C2-BE59-BFEE-CE69E0094387}"/>
          </ac:spMkLst>
        </pc:spChg>
        <pc:graphicFrameChg chg="add mod">
          <ac:chgData name="Al Licata" userId="81bc7fc2-0fb8-47d1-82e2-b691fe88edbc" providerId="ADAL" clId="{96FCABED-1E2D-4511-85AC-99A34E0E1FCA}" dt="2023-04-11T19:39:52.694" v="829" actId="20577"/>
          <ac:graphicFrameMkLst>
            <pc:docMk/>
            <pc:sldMk cId="402383837" sldId="306"/>
            <ac:graphicFrameMk id="2" creationId="{9885F223-4198-5A10-4CC7-404EDA234EB7}"/>
          </ac:graphicFrameMkLst>
        </pc:graphicFrameChg>
        <pc:picChg chg="mod">
          <ac:chgData name="Al Licata" userId="81bc7fc2-0fb8-47d1-82e2-b691fe88edbc" providerId="ADAL" clId="{96FCABED-1E2D-4511-85AC-99A34E0E1FCA}" dt="2023-04-11T19:22:07.964" v="680" actId="1076"/>
          <ac:picMkLst>
            <pc:docMk/>
            <pc:sldMk cId="402383837" sldId="306"/>
            <ac:picMk id="8" creationId="{96F01F2E-6749-C58F-14B3-C916FCD11FCE}"/>
          </ac:picMkLst>
        </pc:picChg>
      </pc:sldChg>
      <pc:sldChg chg="modSp mod">
        <pc:chgData name="Al Licata" userId="81bc7fc2-0fb8-47d1-82e2-b691fe88edbc" providerId="ADAL" clId="{96FCABED-1E2D-4511-85AC-99A34E0E1FCA}" dt="2023-04-11T19:38:25.859" v="800" actId="20577"/>
        <pc:sldMkLst>
          <pc:docMk/>
          <pc:sldMk cId="2401110287" sldId="307"/>
        </pc:sldMkLst>
        <pc:spChg chg="mod">
          <ac:chgData name="Al Licata" userId="81bc7fc2-0fb8-47d1-82e2-b691fe88edbc" providerId="ADAL" clId="{96FCABED-1E2D-4511-85AC-99A34E0E1FCA}" dt="2023-04-11T19:38:25.859" v="800" actId="20577"/>
          <ac:spMkLst>
            <pc:docMk/>
            <pc:sldMk cId="2401110287" sldId="307"/>
            <ac:spMk id="8" creationId="{46EE0E58-1214-BAF4-F803-226B0CCD68FE}"/>
          </ac:spMkLst>
        </pc:spChg>
        <pc:graphicFrameChg chg="mod">
          <ac:chgData name="Al Licata" userId="81bc7fc2-0fb8-47d1-82e2-b691fe88edbc" providerId="ADAL" clId="{96FCABED-1E2D-4511-85AC-99A34E0E1FCA}" dt="2023-04-11T19:38:21.611" v="794" actId="20577"/>
          <ac:graphicFrameMkLst>
            <pc:docMk/>
            <pc:sldMk cId="2401110287" sldId="307"/>
            <ac:graphicFrameMk id="9" creationId="{C2E5CD6C-84E7-AA12-60C6-22D8A1331DB7}"/>
          </ac:graphicFrameMkLst>
        </pc:graphicFrameChg>
      </pc:sldChg>
      <pc:sldChg chg="delSp modSp mod">
        <pc:chgData name="Al Licata" userId="81bc7fc2-0fb8-47d1-82e2-b691fe88edbc" providerId="ADAL" clId="{96FCABED-1E2D-4511-85AC-99A34E0E1FCA}" dt="2023-04-12T15:34:36.523" v="4522" actId="1076"/>
        <pc:sldMkLst>
          <pc:docMk/>
          <pc:sldMk cId="4084259167" sldId="308"/>
        </pc:sldMkLst>
        <pc:spChg chg="mod">
          <ac:chgData name="Al Licata" userId="81bc7fc2-0fb8-47d1-82e2-b691fe88edbc" providerId="ADAL" clId="{96FCABED-1E2D-4511-85AC-99A34E0E1FCA}" dt="2023-04-12T15:34:36.523" v="4522" actId="1076"/>
          <ac:spMkLst>
            <pc:docMk/>
            <pc:sldMk cId="4084259167" sldId="308"/>
            <ac:spMk id="2" creationId="{BCC8ED14-1D00-382A-AFC6-AD311C38D969}"/>
          </ac:spMkLst>
        </pc:spChg>
        <pc:spChg chg="mod">
          <ac:chgData name="Al Licata" userId="81bc7fc2-0fb8-47d1-82e2-b691fe88edbc" providerId="ADAL" clId="{96FCABED-1E2D-4511-85AC-99A34E0E1FCA}" dt="2023-04-11T22:41:28.901" v="3688" actId="404"/>
          <ac:spMkLst>
            <pc:docMk/>
            <pc:sldMk cId="4084259167" sldId="308"/>
            <ac:spMk id="3" creationId="{553ABDE6-FCAE-C08F-7B0A-5752C54F9733}"/>
          </ac:spMkLst>
        </pc:spChg>
        <pc:spChg chg="del">
          <ac:chgData name="Al Licata" userId="81bc7fc2-0fb8-47d1-82e2-b691fe88edbc" providerId="ADAL" clId="{96FCABED-1E2D-4511-85AC-99A34E0E1FCA}" dt="2023-04-11T19:39:34.309" v="811" actId="478"/>
          <ac:spMkLst>
            <pc:docMk/>
            <pc:sldMk cId="4084259167" sldId="308"/>
            <ac:spMk id="4" creationId="{1458C205-A728-AE1C-9255-AD7D48EF5E78}"/>
          </ac:spMkLst>
        </pc:spChg>
        <pc:spChg chg="del">
          <ac:chgData name="Al Licata" userId="81bc7fc2-0fb8-47d1-82e2-b691fe88edbc" providerId="ADAL" clId="{96FCABED-1E2D-4511-85AC-99A34E0E1FCA}" dt="2023-04-11T19:39:34.309" v="811" actId="478"/>
          <ac:spMkLst>
            <pc:docMk/>
            <pc:sldMk cId="4084259167" sldId="308"/>
            <ac:spMk id="5" creationId="{FC092F10-3375-0B78-0CBB-5F8028203DA7}"/>
          </ac:spMkLst>
        </pc:spChg>
      </pc:sldChg>
      <pc:sldChg chg="modSp mod">
        <pc:chgData name="Al Licata" userId="81bc7fc2-0fb8-47d1-82e2-b691fe88edbc" providerId="ADAL" clId="{96FCABED-1E2D-4511-85AC-99A34E0E1FCA}" dt="2023-04-11T19:39:04.736" v="807" actId="1076"/>
        <pc:sldMkLst>
          <pc:docMk/>
          <pc:sldMk cId="701280717" sldId="309"/>
        </pc:sldMkLst>
        <pc:spChg chg="mod">
          <ac:chgData name="Al Licata" userId="81bc7fc2-0fb8-47d1-82e2-b691fe88edbc" providerId="ADAL" clId="{96FCABED-1E2D-4511-85AC-99A34E0E1FCA}" dt="2023-04-11T19:38:41.626" v="806" actId="20577"/>
          <ac:spMkLst>
            <pc:docMk/>
            <pc:sldMk cId="701280717" sldId="309"/>
            <ac:spMk id="2" creationId="{66C180ED-607C-3FB1-AAFF-15F129A38863}"/>
          </ac:spMkLst>
        </pc:spChg>
        <pc:spChg chg="mod">
          <ac:chgData name="Al Licata" userId="81bc7fc2-0fb8-47d1-82e2-b691fe88edbc" providerId="ADAL" clId="{96FCABED-1E2D-4511-85AC-99A34E0E1FCA}" dt="2023-04-11T19:39:04.736" v="807" actId="1076"/>
          <ac:spMkLst>
            <pc:docMk/>
            <pc:sldMk cId="701280717" sldId="309"/>
            <ac:spMk id="11" creationId="{25FA0584-3793-082B-E1FD-128CF5288490}"/>
          </ac:spMkLst>
        </pc:spChg>
      </pc:sldChg>
      <pc:sldChg chg="addSp modSp mod ord modClrScheme chgLayout">
        <pc:chgData name="Al Licata" userId="81bc7fc2-0fb8-47d1-82e2-b691fe88edbc" providerId="ADAL" clId="{96FCABED-1E2D-4511-85AC-99A34E0E1FCA}" dt="2023-04-11T21:35:01.255" v="3147" actId="20577"/>
        <pc:sldMkLst>
          <pc:docMk/>
          <pc:sldMk cId="1251818683" sldId="310"/>
        </pc:sldMkLst>
        <pc:spChg chg="mod ord">
          <ac:chgData name="Al Licata" userId="81bc7fc2-0fb8-47d1-82e2-b691fe88edbc" providerId="ADAL" clId="{96FCABED-1E2D-4511-85AC-99A34E0E1FCA}" dt="2023-04-11T18:30:09.465" v="596" actId="1076"/>
          <ac:spMkLst>
            <pc:docMk/>
            <pc:sldMk cId="1251818683" sldId="310"/>
            <ac:spMk id="2" creationId="{7E3B85CA-EDCF-D96A-12B8-193B7AD984F8}"/>
          </ac:spMkLst>
        </pc:spChg>
        <pc:spChg chg="mod ord">
          <ac:chgData name="Al Licata" userId="81bc7fc2-0fb8-47d1-82e2-b691fe88edbc" providerId="ADAL" clId="{96FCABED-1E2D-4511-85AC-99A34E0E1FCA}" dt="2023-04-11T21:35:01.255" v="3147" actId="20577"/>
          <ac:spMkLst>
            <pc:docMk/>
            <pc:sldMk cId="1251818683" sldId="310"/>
            <ac:spMk id="3" creationId="{55670F84-0199-9C86-10C6-00FA7D391186}"/>
          </ac:spMkLst>
        </pc:spChg>
        <pc:picChg chg="add mod">
          <ac:chgData name="Al Licata" userId="81bc7fc2-0fb8-47d1-82e2-b691fe88edbc" providerId="ADAL" clId="{96FCABED-1E2D-4511-85AC-99A34E0E1FCA}" dt="2023-04-11T18:29:16.587" v="551" actId="14100"/>
          <ac:picMkLst>
            <pc:docMk/>
            <pc:sldMk cId="1251818683" sldId="310"/>
            <ac:picMk id="1026" creationId="{2FBB96A6-7C16-BD8D-9873-90850E68BF1E}"/>
          </ac:picMkLst>
        </pc:picChg>
      </pc:sldChg>
      <pc:sldChg chg="del">
        <pc:chgData name="Al Licata" userId="81bc7fc2-0fb8-47d1-82e2-b691fe88edbc" providerId="ADAL" clId="{96FCABED-1E2D-4511-85AC-99A34E0E1FCA}" dt="2023-04-11T23:05:57.963" v="3802" actId="47"/>
        <pc:sldMkLst>
          <pc:docMk/>
          <pc:sldMk cId="3970837151" sldId="311"/>
        </pc:sldMkLst>
      </pc:sldChg>
      <pc:sldChg chg="modSp mod modClrScheme chgLayout">
        <pc:chgData name="Al Licata" userId="81bc7fc2-0fb8-47d1-82e2-b691fe88edbc" providerId="ADAL" clId="{96FCABED-1E2D-4511-85AC-99A34E0E1FCA}" dt="2023-04-11T23:08:22.569" v="3866" actId="113"/>
        <pc:sldMkLst>
          <pc:docMk/>
          <pc:sldMk cId="2476859456" sldId="312"/>
        </pc:sldMkLst>
        <pc:spChg chg="mod ord">
          <ac:chgData name="Al Licata" userId="81bc7fc2-0fb8-47d1-82e2-b691fe88edbc" providerId="ADAL" clId="{96FCABED-1E2D-4511-85AC-99A34E0E1FCA}" dt="2023-04-11T23:06:52.163" v="3857" actId="700"/>
          <ac:spMkLst>
            <pc:docMk/>
            <pc:sldMk cId="2476859456" sldId="312"/>
            <ac:spMk id="2" creationId="{C07692C7-194B-9DF8-83BD-1B3DB84A94A2}"/>
          </ac:spMkLst>
        </pc:spChg>
        <pc:spChg chg="mod ord">
          <ac:chgData name="Al Licata" userId="81bc7fc2-0fb8-47d1-82e2-b691fe88edbc" providerId="ADAL" clId="{96FCABED-1E2D-4511-85AC-99A34E0E1FCA}" dt="2023-04-11T23:08:22.569" v="3866" actId="113"/>
          <ac:spMkLst>
            <pc:docMk/>
            <pc:sldMk cId="2476859456" sldId="312"/>
            <ac:spMk id="3" creationId="{7AAF35B2-C65F-2989-B866-CF5463561948}"/>
          </ac:spMkLst>
        </pc:spChg>
      </pc:sldChg>
      <pc:sldChg chg="add">
        <pc:chgData name="Al Licata" userId="81bc7fc2-0fb8-47d1-82e2-b691fe88edbc" providerId="ADAL" clId="{96FCABED-1E2D-4511-85AC-99A34E0E1FCA}" dt="2023-04-06T17:11:04.206" v="0"/>
        <pc:sldMkLst>
          <pc:docMk/>
          <pc:sldMk cId="4012421276" sldId="314"/>
        </pc:sldMkLst>
      </pc:sldChg>
      <pc:sldChg chg="addSp modSp new mod ord modClrScheme chgLayout">
        <pc:chgData name="Al Licata" userId="81bc7fc2-0fb8-47d1-82e2-b691fe88edbc" providerId="ADAL" clId="{96FCABED-1E2D-4511-85AC-99A34E0E1FCA}" dt="2023-04-11T20:51:57.022" v="1496"/>
        <pc:sldMkLst>
          <pc:docMk/>
          <pc:sldMk cId="563339017" sldId="315"/>
        </pc:sldMkLst>
        <pc:spChg chg="mod ord">
          <ac:chgData name="Al Licata" userId="81bc7fc2-0fb8-47d1-82e2-b691fe88edbc" providerId="ADAL" clId="{96FCABED-1E2D-4511-85AC-99A34E0E1FCA}" dt="2023-04-11T18:25:21.643" v="431" actId="1076"/>
          <ac:spMkLst>
            <pc:docMk/>
            <pc:sldMk cId="563339017" sldId="315"/>
            <ac:spMk id="2" creationId="{CF9053EA-5819-8C7A-58BD-8114916A0DE4}"/>
          </ac:spMkLst>
        </pc:spChg>
        <pc:spChg chg="mod ord">
          <ac:chgData name="Al Licata" userId="81bc7fc2-0fb8-47d1-82e2-b691fe88edbc" providerId="ADAL" clId="{96FCABED-1E2D-4511-85AC-99A34E0E1FCA}" dt="2023-04-11T18:25:51.201" v="448" actId="20577"/>
          <ac:spMkLst>
            <pc:docMk/>
            <pc:sldMk cId="563339017" sldId="315"/>
            <ac:spMk id="3" creationId="{B9968391-485B-A127-7C18-109161A1E4F3}"/>
          </ac:spMkLst>
        </pc:spChg>
        <pc:spChg chg="add mod">
          <ac:chgData name="Al Licata" userId="81bc7fc2-0fb8-47d1-82e2-b691fe88edbc" providerId="ADAL" clId="{96FCABED-1E2D-4511-85AC-99A34E0E1FCA}" dt="2023-04-11T18:26:04.207" v="452" actId="1076"/>
          <ac:spMkLst>
            <pc:docMk/>
            <pc:sldMk cId="563339017" sldId="315"/>
            <ac:spMk id="4" creationId="{CBD48CC1-A109-10AE-F21E-3B550FB9B55C}"/>
          </ac:spMkLst>
        </pc:spChg>
      </pc:sldChg>
      <pc:sldChg chg="addSp delSp modSp new mod modClrScheme chgLayout">
        <pc:chgData name="Al Licata" userId="81bc7fc2-0fb8-47d1-82e2-b691fe88edbc" providerId="ADAL" clId="{96FCABED-1E2D-4511-85AC-99A34E0E1FCA}" dt="2023-04-12T15:33:29.290" v="4521" actId="1076"/>
        <pc:sldMkLst>
          <pc:docMk/>
          <pc:sldMk cId="3381164068" sldId="316"/>
        </pc:sldMkLst>
        <pc:spChg chg="del mod ord">
          <ac:chgData name="Al Licata" userId="81bc7fc2-0fb8-47d1-82e2-b691fe88edbc" providerId="ADAL" clId="{96FCABED-1E2D-4511-85AC-99A34E0E1FCA}" dt="2023-04-11T20:26:29.446" v="1187" actId="700"/>
          <ac:spMkLst>
            <pc:docMk/>
            <pc:sldMk cId="3381164068" sldId="316"/>
            <ac:spMk id="2" creationId="{F76D4F5C-B5B9-431D-F153-ADCFA77939C1}"/>
          </ac:spMkLst>
        </pc:spChg>
        <pc:spChg chg="del mod ord">
          <ac:chgData name="Al Licata" userId="81bc7fc2-0fb8-47d1-82e2-b691fe88edbc" providerId="ADAL" clId="{96FCABED-1E2D-4511-85AC-99A34E0E1FCA}" dt="2023-04-11T20:26:29.446" v="1187" actId="700"/>
          <ac:spMkLst>
            <pc:docMk/>
            <pc:sldMk cId="3381164068" sldId="316"/>
            <ac:spMk id="3" creationId="{23A57F3A-E65D-FCCA-D7A3-742B0DD4ACE6}"/>
          </ac:spMkLst>
        </pc:spChg>
        <pc:spChg chg="del mod ord">
          <ac:chgData name="Al Licata" userId="81bc7fc2-0fb8-47d1-82e2-b691fe88edbc" providerId="ADAL" clId="{96FCABED-1E2D-4511-85AC-99A34E0E1FCA}" dt="2023-04-11T20:26:35.516" v="1188" actId="478"/>
          <ac:spMkLst>
            <pc:docMk/>
            <pc:sldMk cId="3381164068" sldId="316"/>
            <ac:spMk id="4" creationId="{BB890D38-BD76-5341-BE71-DFDDDCCEA915}"/>
          </ac:spMkLst>
        </pc:spChg>
        <pc:spChg chg="del mod ord">
          <ac:chgData name="Al Licata" userId="81bc7fc2-0fb8-47d1-82e2-b691fe88edbc" providerId="ADAL" clId="{96FCABED-1E2D-4511-85AC-99A34E0E1FCA}" dt="2023-04-11T20:26:35.516" v="1188" actId="478"/>
          <ac:spMkLst>
            <pc:docMk/>
            <pc:sldMk cId="3381164068" sldId="316"/>
            <ac:spMk id="5" creationId="{534A575E-6504-BA9B-6A44-F02FD56C5D48}"/>
          </ac:spMkLst>
        </pc:spChg>
        <pc:spChg chg="add mod ord">
          <ac:chgData name="Al Licata" userId="81bc7fc2-0fb8-47d1-82e2-b691fe88edbc" providerId="ADAL" clId="{96FCABED-1E2D-4511-85AC-99A34E0E1FCA}" dt="2023-04-12T15:33:29.290" v="4521" actId="1076"/>
          <ac:spMkLst>
            <pc:docMk/>
            <pc:sldMk cId="3381164068" sldId="316"/>
            <ac:spMk id="6" creationId="{BBD7FE06-F69A-792A-632B-893BF374697D}"/>
          </ac:spMkLst>
        </pc:spChg>
        <pc:spChg chg="add del mod ord">
          <ac:chgData name="Al Licata" userId="81bc7fc2-0fb8-47d1-82e2-b691fe88edbc" providerId="ADAL" clId="{96FCABED-1E2D-4511-85AC-99A34E0E1FCA}" dt="2023-04-11T20:50:03.195" v="1471" actId="26606"/>
          <ac:spMkLst>
            <pc:docMk/>
            <pc:sldMk cId="3381164068" sldId="316"/>
            <ac:spMk id="7" creationId="{B70E8566-8786-7F26-D38C-C3F301F80AE6}"/>
          </ac:spMkLst>
        </pc:spChg>
        <pc:spChg chg="add del mod">
          <ac:chgData name="Al Licata" userId="81bc7fc2-0fb8-47d1-82e2-b691fe88edbc" providerId="ADAL" clId="{96FCABED-1E2D-4511-85AC-99A34E0E1FCA}" dt="2023-04-12T15:32:51.415" v="4520" actId="478"/>
          <ac:spMkLst>
            <pc:docMk/>
            <pc:sldMk cId="3381164068" sldId="316"/>
            <ac:spMk id="13" creationId="{E59D503D-1604-FFC8-6114-25359B63FADA}"/>
          </ac:spMkLst>
        </pc:spChg>
        <pc:spChg chg="add del mod">
          <ac:chgData name="Al Licata" userId="81bc7fc2-0fb8-47d1-82e2-b691fe88edbc" providerId="ADAL" clId="{96FCABED-1E2D-4511-85AC-99A34E0E1FCA}" dt="2023-04-12T15:32:51.415" v="4520" actId="478"/>
          <ac:spMkLst>
            <pc:docMk/>
            <pc:sldMk cId="3381164068" sldId="316"/>
            <ac:spMk id="15" creationId="{3DEC3BB2-4497-83C5-3A88-CB488D8A1F13}"/>
          </ac:spMkLst>
        </pc:spChg>
        <pc:graphicFrameChg chg="add mod">
          <ac:chgData name="Al Licata" userId="81bc7fc2-0fb8-47d1-82e2-b691fe88edbc" providerId="ADAL" clId="{96FCABED-1E2D-4511-85AC-99A34E0E1FCA}" dt="2023-04-11T20:51:25.197" v="1494" actId="20577"/>
          <ac:graphicFrameMkLst>
            <pc:docMk/>
            <pc:sldMk cId="3381164068" sldId="316"/>
            <ac:graphicFrameMk id="9" creationId="{02C8F3BB-E16F-85CD-6A63-2355DDB7AA09}"/>
          </ac:graphicFrameMkLst>
        </pc:graphicFrameChg>
      </pc:sldChg>
      <pc:sldChg chg="addSp delSp modSp new mod modClrScheme chgLayout">
        <pc:chgData name="Al Licata" userId="81bc7fc2-0fb8-47d1-82e2-b691fe88edbc" providerId="ADAL" clId="{96FCABED-1E2D-4511-85AC-99A34E0E1FCA}" dt="2023-04-11T20:57:45.102" v="2087" actId="27636"/>
        <pc:sldMkLst>
          <pc:docMk/>
          <pc:sldMk cId="263712740" sldId="317"/>
        </pc:sldMkLst>
        <pc:spChg chg="mod">
          <ac:chgData name="Al Licata" userId="81bc7fc2-0fb8-47d1-82e2-b691fe88edbc" providerId="ADAL" clId="{96FCABED-1E2D-4511-85AC-99A34E0E1FCA}" dt="2023-04-11T20:57:45.102" v="2087" actId="27636"/>
          <ac:spMkLst>
            <pc:docMk/>
            <pc:sldMk cId="263712740" sldId="317"/>
            <ac:spMk id="2" creationId="{E48454D6-743A-A835-5BFA-155EE6504EF9}"/>
          </ac:spMkLst>
        </pc:spChg>
        <pc:spChg chg="mod">
          <ac:chgData name="Al Licata" userId="81bc7fc2-0fb8-47d1-82e2-b691fe88edbc" providerId="ADAL" clId="{96FCABED-1E2D-4511-85AC-99A34E0E1FCA}" dt="2023-04-11T20:57:29.385" v="2085" actId="113"/>
          <ac:spMkLst>
            <pc:docMk/>
            <pc:sldMk cId="263712740" sldId="317"/>
            <ac:spMk id="3" creationId="{C9759988-E692-E672-FE0A-C6235C8DF34F}"/>
          </ac:spMkLst>
        </pc:spChg>
        <pc:spChg chg="del">
          <ac:chgData name="Al Licata" userId="81bc7fc2-0fb8-47d1-82e2-b691fe88edbc" providerId="ADAL" clId="{96FCABED-1E2D-4511-85AC-99A34E0E1FCA}" dt="2023-04-11T20:53:32.998" v="1566" actId="478"/>
          <ac:spMkLst>
            <pc:docMk/>
            <pc:sldMk cId="263712740" sldId="317"/>
            <ac:spMk id="4" creationId="{089273DF-F6B7-51BA-114B-16AACEBAB69B}"/>
          </ac:spMkLst>
        </pc:spChg>
        <pc:spChg chg="del">
          <ac:chgData name="Al Licata" userId="81bc7fc2-0fb8-47d1-82e2-b691fe88edbc" providerId="ADAL" clId="{96FCABED-1E2D-4511-85AC-99A34E0E1FCA}" dt="2023-04-11T20:53:32.998" v="1566" actId="478"/>
          <ac:spMkLst>
            <pc:docMk/>
            <pc:sldMk cId="263712740" sldId="317"/>
            <ac:spMk id="5" creationId="{A5EE7FB0-25B6-1DBD-B744-447F04210C76}"/>
          </ac:spMkLst>
        </pc:spChg>
        <pc:spChg chg="add del mod">
          <ac:chgData name="Al Licata" userId="81bc7fc2-0fb8-47d1-82e2-b691fe88edbc" providerId="ADAL" clId="{96FCABED-1E2D-4511-85AC-99A34E0E1FCA}" dt="2023-04-11T20:57:00.801" v="2070" actId="478"/>
          <ac:spMkLst>
            <pc:docMk/>
            <pc:sldMk cId="263712740" sldId="317"/>
            <ac:spMk id="8" creationId="{87F06E0A-6379-72C0-B287-5D1BADBF3E41}"/>
          </ac:spMkLst>
        </pc:spChg>
        <pc:spChg chg="add del mod">
          <ac:chgData name="Al Licata" userId="81bc7fc2-0fb8-47d1-82e2-b691fe88edbc" providerId="ADAL" clId="{96FCABED-1E2D-4511-85AC-99A34E0E1FCA}" dt="2023-04-11T20:57:00.801" v="2070" actId="478"/>
          <ac:spMkLst>
            <pc:docMk/>
            <pc:sldMk cId="263712740" sldId="317"/>
            <ac:spMk id="10" creationId="{2F04AB56-4D6F-62CD-FE88-0EAF40D6AB12}"/>
          </ac:spMkLst>
        </pc:spChg>
      </pc:sldChg>
      <pc:sldChg chg="addSp delSp modSp new mod modClrScheme chgLayout">
        <pc:chgData name="Al Licata" userId="81bc7fc2-0fb8-47d1-82e2-b691fe88edbc" providerId="ADAL" clId="{96FCABED-1E2D-4511-85AC-99A34E0E1FCA}" dt="2023-04-12T15:39:54.549" v="4526" actId="1076"/>
        <pc:sldMkLst>
          <pc:docMk/>
          <pc:sldMk cId="825253391" sldId="318"/>
        </pc:sldMkLst>
        <pc:spChg chg="mod ord">
          <ac:chgData name="Al Licata" userId="81bc7fc2-0fb8-47d1-82e2-b691fe88edbc" providerId="ADAL" clId="{96FCABED-1E2D-4511-85AC-99A34E0E1FCA}" dt="2023-04-12T15:39:54.549" v="4526" actId="1076"/>
          <ac:spMkLst>
            <pc:docMk/>
            <pc:sldMk cId="825253391" sldId="318"/>
            <ac:spMk id="2" creationId="{FD6543DC-84AE-35BC-2545-B4BD888BDE62}"/>
          </ac:spMkLst>
        </pc:spChg>
        <pc:spChg chg="del mod ord">
          <ac:chgData name="Al Licata" userId="81bc7fc2-0fb8-47d1-82e2-b691fe88edbc" providerId="ADAL" clId="{96FCABED-1E2D-4511-85AC-99A34E0E1FCA}" dt="2023-04-11T21:04:46.884" v="2450" actId="700"/>
          <ac:spMkLst>
            <pc:docMk/>
            <pc:sldMk cId="825253391" sldId="318"/>
            <ac:spMk id="3" creationId="{59A13AF1-8439-505D-5B88-083FC6D6A9A9}"/>
          </ac:spMkLst>
        </pc:spChg>
        <pc:spChg chg="del">
          <ac:chgData name="Al Licata" userId="81bc7fc2-0fb8-47d1-82e2-b691fe88edbc" providerId="ADAL" clId="{96FCABED-1E2D-4511-85AC-99A34E0E1FCA}" dt="2023-04-11T21:04:37.756" v="2448" actId="478"/>
          <ac:spMkLst>
            <pc:docMk/>
            <pc:sldMk cId="825253391" sldId="318"/>
            <ac:spMk id="4" creationId="{A55A4BF8-A8BF-4AA3-A46D-F5D53E620984}"/>
          </ac:spMkLst>
        </pc:spChg>
        <pc:spChg chg="del">
          <ac:chgData name="Al Licata" userId="81bc7fc2-0fb8-47d1-82e2-b691fe88edbc" providerId="ADAL" clId="{96FCABED-1E2D-4511-85AC-99A34E0E1FCA}" dt="2023-04-11T21:04:37.756" v="2448" actId="478"/>
          <ac:spMkLst>
            <pc:docMk/>
            <pc:sldMk cId="825253391" sldId="318"/>
            <ac:spMk id="5" creationId="{F4311838-02DB-1986-2E38-7ECA1FAAD8A3}"/>
          </ac:spMkLst>
        </pc:spChg>
        <pc:spChg chg="add mod ord">
          <ac:chgData name="Al Licata" userId="81bc7fc2-0fb8-47d1-82e2-b691fe88edbc" providerId="ADAL" clId="{96FCABED-1E2D-4511-85AC-99A34E0E1FCA}" dt="2023-04-12T15:39:51.524" v="4525" actId="1076"/>
          <ac:spMkLst>
            <pc:docMk/>
            <pc:sldMk cId="825253391" sldId="318"/>
            <ac:spMk id="6" creationId="{60A5DBE5-BFE9-FAB6-8F59-12CE9C4F1B94}"/>
          </ac:spMkLst>
        </pc:spChg>
      </pc:sldChg>
      <pc:sldChg chg="modSp new mod">
        <pc:chgData name="Al Licata" userId="81bc7fc2-0fb8-47d1-82e2-b691fe88edbc" providerId="ADAL" clId="{96FCABED-1E2D-4511-85AC-99A34E0E1FCA}" dt="2023-04-11T23:10:57.861" v="4041"/>
        <pc:sldMkLst>
          <pc:docMk/>
          <pc:sldMk cId="2179727918" sldId="319"/>
        </pc:sldMkLst>
        <pc:spChg chg="mod">
          <ac:chgData name="Al Licata" userId="81bc7fc2-0fb8-47d1-82e2-b691fe88edbc" providerId="ADAL" clId="{96FCABED-1E2D-4511-85AC-99A34E0E1FCA}" dt="2023-04-11T21:35:21.987" v="3162" actId="20577"/>
          <ac:spMkLst>
            <pc:docMk/>
            <pc:sldMk cId="2179727918" sldId="319"/>
            <ac:spMk id="2" creationId="{0B4D3D9A-D400-0304-4517-1B6FF18A0E39}"/>
          </ac:spMkLst>
        </pc:spChg>
        <pc:spChg chg="mod">
          <ac:chgData name="Al Licata" userId="81bc7fc2-0fb8-47d1-82e2-b691fe88edbc" providerId="ADAL" clId="{96FCABED-1E2D-4511-85AC-99A34E0E1FCA}" dt="2023-04-11T23:10:57.861" v="4041"/>
          <ac:spMkLst>
            <pc:docMk/>
            <pc:sldMk cId="2179727918" sldId="319"/>
            <ac:spMk id="3" creationId="{7E5C0D79-D686-0B75-251C-DB2EA050683B}"/>
          </ac:spMkLst>
        </pc:spChg>
      </pc:sldChg>
      <pc:sldChg chg="modSp new mod">
        <pc:chgData name="Al Licata" userId="81bc7fc2-0fb8-47d1-82e2-b691fe88edbc" providerId="ADAL" clId="{96FCABED-1E2D-4511-85AC-99A34E0E1FCA}" dt="2023-04-11T23:06:23.613" v="3852" actId="20577"/>
        <pc:sldMkLst>
          <pc:docMk/>
          <pc:sldMk cId="3527384739" sldId="320"/>
        </pc:sldMkLst>
        <pc:spChg chg="mod">
          <ac:chgData name="Al Licata" userId="81bc7fc2-0fb8-47d1-82e2-b691fe88edbc" providerId="ADAL" clId="{96FCABED-1E2D-4511-85AC-99A34E0E1FCA}" dt="2023-04-11T21:41:31.233" v="3582" actId="20577"/>
          <ac:spMkLst>
            <pc:docMk/>
            <pc:sldMk cId="3527384739" sldId="320"/>
            <ac:spMk id="2" creationId="{4BDDE9A6-6096-9B1A-FA90-FDD28BA044A1}"/>
          </ac:spMkLst>
        </pc:spChg>
        <pc:spChg chg="mod">
          <ac:chgData name="Al Licata" userId="81bc7fc2-0fb8-47d1-82e2-b691fe88edbc" providerId="ADAL" clId="{96FCABED-1E2D-4511-85AC-99A34E0E1FCA}" dt="2023-04-11T23:06:23.613" v="3852" actId="20577"/>
          <ac:spMkLst>
            <pc:docMk/>
            <pc:sldMk cId="3527384739" sldId="320"/>
            <ac:spMk id="3" creationId="{DC116D1A-82FD-5D6F-62D6-74734F616D12}"/>
          </ac:spMkLst>
        </pc:spChg>
      </pc:sldChg>
      <pc:sldChg chg="addSp modSp new mod ord">
        <pc:chgData name="Al Licata" userId="81bc7fc2-0fb8-47d1-82e2-b691fe88edbc" providerId="ADAL" clId="{96FCABED-1E2D-4511-85AC-99A34E0E1FCA}" dt="2023-04-12T15:38:31.350" v="4524" actId="5793"/>
        <pc:sldMkLst>
          <pc:docMk/>
          <pc:sldMk cId="3342658160" sldId="321"/>
        </pc:sldMkLst>
        <pc:spChg chg="mod">
          <ac:chgData name="Al Licata" userId="81bc7fc2-0fb8-47d1-82e2-b691fe88edbc" providerId="ADAL" clId="{96FCABED-1E2D-4511-85AC-99A34E0E1FCA}" dt="2023-04-12T15:38:14.737" v="4523" actId="1076"/>
          <ac:spMkLst>
            <pc:docMk/>
            <pc:sldMk cId="3342658160" sldId="321"/>
            <ac:spMk id="2" creationId="{87DB5E5E-E91F-CA94-85D1-89E2A6198F78}"/>
          </ac:spMkLst>
        </pc:spChg>
        <pc:spChg chg="mod">
          <ac:chgData name="Al Licata" userId="81bc7fc2-0fb8-47d1-82e2-b691fe88edbc" providerId="ADAL" clId="{96FCABED-1E2D-4511-85AC-99A34E0E1FCA}" dt="2023-04-12T15:38:31.350" v="4524" actId="5793"/>
          <ac:spMkLst>
            <pc:docMk/>
            <pc:sldMk cId="3342658160" sldId="321"/>
            <ac:spMk id="3" creationId="{9C121C64-1015-02FC-C593-00696A88A312}"/>
          </ac:spMkLst>
        </pc:spChg>
        <pc:spChg chg="add mod">
          <ac:chgData name="Al Licata" userId="81bc7fc2-0fb8-47d1-82e2-b691fe88edbc" providerId="ADAL" clId="{96FCABED-1E2D-4511-85AC-99A34E0E1FCA}" dt="2023-04-11T22:44:35.032" v="3718" actId="1076"/>
          <ac:spMkLst>
            <pc:docMk/>
            <pc:sldMk cId="3342658160" sldId="321"/>
            <ac:spMk id="4" creationId="{6BF57168-320B-467D-9BF4-A7ECC7450A57}"/>
          </ac:spMkLst>
        </pc:spChg>
      </pc:sldChg>
      <pc:sldChg chg="addSp delSp modSp new mod modClrScheme chgLayout">
        <pc:chgData name="Al Licata" userId="81bc7fc2-0fb8-47d1-82e2-b691fe88edbc" providerId="ADAL" clId="{96FCABED-1E2D-4511-85AC-99A34E0E1FCA}" dt="2023-04-11T22:58:38.879" v="3771"/>
        <pc:sldMkLst>
          <pc:docMk/>
          <pc:sldMk cId="3323057289" sldId="322"/>
        </pc:sldMkLst>
        <pc:spChg chg="mod ord">
          <ac:chgData name="Al Licata" userId="81bc7fc2-0fb8-47d1-82e2-b691fe88edbc" providerId="ADAL" clId="{96FCABED-1E2D-4511-85AC-99A34E0E1FCA}" dt="2023-04-11T22:58:37.135" v="3770" actId="700"/>
          <ac:spMkLst>
            <pc:docMk/>
            <pc:sldMk cId="3323057289" sldId="322"/>
            <ac:spMk id="2" creationId="{EB6D0955-7273-2D7C-976C-B2E7BF4D9438}"/>
          </ac:spMkLst>
        </pc:spChg>
        <pc:spChg chg="mod ord">
          <ac:chgData name="Al Licata" userId="81bc7fc2-0fb8-47d1-82e2-b691fe88edbc" providerId="ADAL" clId="{96FCABED-1E2D-4511-85AC-99A34E0E1FCA}" dt="2023-04-11T22:58:37.135" v="3770" actId="700"/>
          <ac:spMkLst>
            <pc:docMk/>
            <pc:sldMk cId="3323057289" sldId="322"/>
            <ac:spMk id="3" creationId="{AA8E7B21-63F9-30B6-EDFB-3B8915CCF8A3}"/>
          </ac:spMkLst>
        </pc:spChg>
        <pc:spChg chg="del mod ord">
          <ac:chgData name="Al Licata" userId="81bc7fc2-0fb8-47d1-82e2-b691fe88edbc" providerId="ADAL" clId="{96FCABED-1E2D-4511-85AC-99A34E0E1FCA}" dt="2023-04-11T22:58:37.135" v="3770" actId="700"/>
          <ac:spMkLst>
            <pc:docMk/>
            <pc:sldMk cId="3323057289" sldId="322"/>
            <ac:spMk id="4" creationId="{D711D256-A4CE-6AA0-6A27-0AC1A166FDD4}"/>
          </ac:spMkLst>
        </pc:spChg>
        <pc:spChg chg="del mod ord">
          <ac:chgData name="Al Licata" userId="81bc7fc2-0fb8-47d1-82e2-b691fe88edbc" providerId="ADAL" clId="{96FCABED-1E2D-4511-85AC-99A34E0E1FCA}" dt="2023-04-11T22:58:37.135" v="3770" actId="700"/>
          <ac:spMkLst>
            <pc:docMk/>
            <pc:sldMk cId="3323057289" sldId="322"/>
            <ac:spMk id="5" creationId="{17EAFEC8-6E5C-210A-9F29-F568715F486B}"/>
          </ac:spMkLst>
        </pc:spChg>
        <pc:spChg chg="del">
          <ac:chgData name="Al Licata" userId="81bc7fc2-0fb8-47d1-82e2-b691fe88edbc" providerId="ADAL" clId="{96FCABED-1E2D-4511-85AC-99A34E0E1FCA}" dt="2023-04-11T22:58:37.135" v="3770" actId="700"/>
          <ac:spMkLst>
            <pc:docMk/>
            <pc:sldMk cId="3323057289" sldId="322"/>
            <ac:spMk id="6" creationId="{7656707E-A1CE-3E1C-DF66-05F9DCEE957D}"/>
          </ac:spMkLst>
        </pc:spChg>
        <pc:spChg chg="add mod ord">
          <ac:chgData name="Al Licata" userId="81bc7fc2-0fb8-47d1-82e2-b691fe88edbc" providerId="ADAL" clId="{96FCABED-1E2D-4511-85AC-99A34E0E1FCA}" dt="2023-04-11T22:58:37.135" v="3770" actId="700"/>
          <ac:spMkLst>
            <pc:docMk/>
            <pc:sldMk cId="3323057289" sldId="322"/>
            <ac:spMk id="7" creationId="{22F51169-9171-B53A-50E0-9EBEF006456B}"/>
          </ac:spMkLst>
        </pc:spChg>
        <pc:spChg chg="add mod ord">
          <ac:chgData name="Al Licata" userId="81bc7fc2-0fb8-47d1-82e2-b691fe88edbc" providerId="ADAL" clId="{96FCABED-1E2D-4511-85AC-99A34E0E1FCA}" dt="2023-04-11T22:58:38.879" v="3771"/>
          <ac:spMkLst>
            <pc:docMk/>
            <pc:sldMk cId="3323057289" sldId="322"/>
            <ac:spMk id="8" creationId="{45CEC1D9-0DA3-3548-8535-4F652C14EB2D}"/>
          </ac:spMkLst>
        </pc:spChg>
      </pc:sldChg>
      <pc:sldChg chg="addSp delSp modSp new mod modClrScheme chgLayout">
        <pc:chgData name="Al Licata" userId="81bc7fc2-0fb8-47d1-82e2-b691fe88edbc" providerId="ADAL" clId="{96FCABED-1E2D-4511-85AC-99A34E0E1FCA}" dt="2023-04-11T23:01:32.651" v="3776"/>
        <pc:sldMkLst>
          <pc:docMk/>
          <pc:sldMk cId="292407897" sldId="323"/>
        </pc:sldMkLst>
        <pc:spChg chg="del mod ord">
          <ac:chgData name="Al Licata" userId="81bc7fc2-0fb8-47d1-82e2-b691fe88edbc" providerId="ADAL" clId="{96FCABED-1E2D-4511-85AC-99A34E0E1FCA}" dt="2023-04-11T22:59:41.755" v="3773" actId="700"/>
          <ac:spMkLst>
            <pc:docMk/>
            <pc:sldMk cId="292407897" sldId="323"/>
            <ac:spMk id="2" creationId="{1E02E8B6-E9E1-8726-F526-82FD50C39BC9}"/>
          </ac:spMkLst>
        </pc:spChg>
        <pc:spChg chg="del mod ord">
          <ac:chgData name="Al Licata" userId="81bc7fc2-0fb8-47d1-82e2-b691fe88edbc" providerId="ADAL" clId="{96FCABED-1E2D-4511-85AC-99A34E0E1FCA}" dt="2023-04-11T22:59:41.755" v="3773" actId="700"/>
          <ac:spMkLst>
            <pc:docMk/>
            <pc:sldMk cId="292407897" sldId="323"/>
            <ac:spMk id="3" creationId="{D309A13B-540C-4FC0-841F-796BCA165E9B}"/>
          </ac:spMkLst>
        </pc:spChg>
        <pc:spChg chg="add del mod ord">
          <ac:chgData name="Al Licata" userId="81bc7fc2-0fb8-47d1-82e2-b691fe88edbc" providerId="ADAL" clId="{96FCABED-1E2D-4511-85AC-99A34E0E1FCA}" dt="2023-04-11T23:01:31.458" v="3775" actId="700"/>
          <ac:spMkLst>
            <pc:docMk/>
            <pc:sldMk cId="292407897" sldId="323"/>
            <ac:spMk id="4" creationId="{1A936F46-B153-3DF0-0F7F-913AA6CD25BB}"/>
          </ac:spMkLst>
        </pc:spChg>
        <pc:spChg chg="add del mod ord">
          <ac:chgData name="Al Licata" userId="81bc7fc2-0fb8-47d1-82e2-b691fe88edbc" providerId="ADAL" clId="{96FCABED-1E2D-4511-85AC-99A34E0E1FCA}" dt="2023-04-11T22:59:42.749" v="3774"/>
          <ac:spMkLst>
            <pc:docMk/>
            <pc:sldMk cId="292407897" sldId="323"/>
            <ac:spMk id="5" creationId="{DA245906-6E26-8310-6C44-E6EA489AD420}"/>
          </ac:spMkLst>
        </pc:spChg>
        <pc:spChg chg="add mod ord">
          <ac:chgData name="Al Licata" userId="81bc7fc2-0fb8-47d1-82e2-b691fe88edbc" providerId="ADAL" clId="{96FCABED-1E2D-4511-85AC-99A34E0E1FCA}" dt="2023-04-11T23:01:31.458" v="3775" actId="700"/>
          <ac:spMkLst>
            <pc:docMk/>
            <pc:sldMk cId="292407897" sldId="323"/>
            <ac:spMk id="7" creationId="{12A23EA5-9695-F40C-D42E-AF36E63BAD00}"/>
          </ac:spMkLst>
        </pc:spChg>
        <pc:spChg chg="add mod ord">
          <ac:chgData name="Al Licata" userId="81bc7fc2-0fb8-47d1-82e2-b691fe88edbc" providerId="ADAL" clId="{96FCABED-1E2D-4511-85AC-99A34E0E1FCA}" dt="2023-04-11T23:01:32.651" v="3776"/>
          <ac:spMkLst>
            <pc:docMk/>
            <pc:sldMk cId="292407897" sldId="323"/>
            <ac:spMk id="8" creationId="{171BAE28-F3D8-8663-DBD5-A70AA1D07269}"/>
          </ac:spMkLst>
        </pc:spChg>
        <pc:graphicFrameChg chg="add mod ord modGraphic">
          <ac:chgData name="Al Licata" userId="81bc7fc2-0fb8-47d1-82e2-b691fe88edbc" providerId="ADAL" clId="{96FCABED-1E2D-4511-85AC-99A34E0E1FCA}" dt="2023-04-11T23:01:31.458" v="3775" actId="700"/>
          <ac:graphicFrameMkLst>
            <pc:docMk/>
            <pc:sldMk cId="292407897" sldId="323"/>
            <ac:graphicFrameMk id="6" creationId="{30E542F0-62E3-F94A-9252-35CCF2E38D06}"/>
          </ac:graphicFrameMkLst>
        </pc:graphicFrameChg>
      </pc:sldChg>
      <pc:sldChg chg="addSp delSp modSp new mod modClrScheme chgLayout">
        <pc:chgData name="Al Licata" userId="81bc7fc2-0fb8-47d1-82e2-b691fe88edbc" providerId="ADAL" clId="{96FCABED-1E2D-4511-85AC-99A34E0E1FCA}" dt="2023-04-11T23:06:41.982" v="3855"/>
        <pc:sldMkLst>
          <pc:docMk/>
          <pc:sldMk cId="66312794" sldId="324"/>
        </pc:sldMkLst>
        <pc:spChg chg="del mod ord">
          <ac:chgData name="Al Licata" userId="81bc7fc2-0fb8-47d1-82e2-b691fe88edbc" providerId="ADAL" clId="{96FCABED-1E2D-4511-85AC-99A34E0E1FCA}" dt="2023-04-11T23:06:41.097" v="3854" actId="700"/>
          <ac:spMkLst>
            <pc:docMk/>
            <pc:sldMk cId="66312794" sldId="324"/>
            <ac:spMk id="2" creationId="{E8EA210D-4261-6BD9-BC9A-E784029E92F1}"/>
          </ac:spMkLst>
        </pc:spChg>
        <pc:spChg chg="del mod ord">
          <ac:chgData name="Al Licata" userId="81bc7fc2-0fb8-47d1-82e2-b691fe88edbc" providerId="ADAL" clId="{96FCABED-1E2D-4511-85AC-99A34E0E1FCA}" dt="2023-04-11T23:06:41.097" v="3854" actId="700"/>
          <ac:spMkLst>
            <pc:docMk/>
            <pc:sldMk cId="66312794" sldId="324"/>
            <ac:spMk id="3" creationId="{6F1816E8-9A4A-24C3-CEDA-D7ECFBB6B767}"/>
          </ac:spMkLst>
        </pc:spChg>
        <pc:spChg chg="add mod ord">
          <ac:chgData name="Al Licata" userId="81bc7fc2-0fb8-47d1-82e2-b691fe88edbc" providerId="ADAL" clId="{96FCABED-1E2D-4511-85AC-99A34E0E1FCA}" dt="2023-04-11T23:06:41.097" v="3854" actId="700"/>
          <ac:spMkLst>
            <pc:docMk/>
            <pc:sldMk cId="66312794" sldId="324"/>
            <ac:spMk id="4" creationId="{C5B0EE51-29E5-34B3-73E1-8A103BC7876A}"/>
          </ac:spMkLst>
        </pc:spChg>
        <pc:spChg chg="add mod ord">
          <ac:chgData name="Al Licata" userId="81bc7fc2-0fb8-47d1-82e2-b691fe88edbc" providerId="ADAL" clId="{96FCABED-1E2D-4511-85AC-99A34E0E1FCA}" dt="2023-04-11T23:06:41.982" v="3855"/>
          <ac:spMkLst>
            <pc:docMk/>
            <pc:sldMk cId="66312794" sldId="324"/>
            <ac:spMk id="5" creationId="{AE27E7C9-87C4-9463-B5EF-5A241B175131}"/>
          </ac:spMkLst>
        </pc:spChg>
      </pc:sldChg>
      <pc:sldChg chg="modSp new mod">
        <pc:chgData name="Al Licata" userId="81bc7fc2-0fb8-47d1-82e2-b691fe88edbc" providerId="ADAL" clId="{96FCABED-1E2D-4511-85AC-99A34E0E1FCA}" dt="2023-04-12T15:48:05.358" v="4535" actId="1076"/>
        <pc:sldMkLst>
          <pc:docMk/>
          <pc:sldMk cId="4242633712" sldId="325"/>
        </pc:sldMkLst>
        <pc:spChg chg="mod">
          <ac:chgData name="Al Licata" userId="81bc7fc2-0fb8-47d1-82e2-b691fe88edbc" providerId="ADAL" clId="{96FCABED-1E2D-4511-85AC-99A34E0E1FCA}" dt="2023-04-12T15:48:05.358" v="4535" actId="1076"/>
          <ac:spMkLst>
            <pc:docMk/>
            <pc:sldMk cId="4242633712" sldId="325"/>
            <ac:spMk id="2" creationId="{0C60CC0D-02FE-8E38-2990-28B621C11DD5}"/>
          </ac:spMkLst>
        </pc:spChg>
        <pc:spChg chg="mod">
          <ac:chgData name="Al Licata" userId="81bc7fc2-0fb8-47d1-82e2-b691fe88edbc" providerId="ADAL" clId="{96FCABED-1E2D-4511-85AC-99A34E0E1FCA}" dt="2023-04-11T23:10:10.393" v="4036"/>
          <ac:spMkLst>
            <pc:docMk/>
            <pc:sldMk cId="4242633712" sldId="325"/>
            <ac:spMk id="3" creationId="{5463F7ED-01A2-B035-2178-03EC96ED9181}"/>
          </ac:spMkLst>
        </pc:spChg>
      </pc:sldChg>
      <pc:sldChg chg="modSp new mod">
        <pc:chgData name="Al Licata" userId="81bc7fc2-0fb8-47d1-82e2-b691fe88edbc" providerId="ADAL" clId="{96FCABED-1E2D-4511-85AC-99A34E0E1FCA}" dt="2023-04-12T15:49:09.104" v="4538" actId="20577"/>
        <pc:sldMkLst>
          <pc:docMk/>
          <pc:sldMk cId="499918207" sldId="326"/>
        </pc:sldMkLst>
        <pc:spChg chg="mod">
          <ac:chgData name="Al Licata" userId="81bc7fc2-0fb8-47d1-82e2-b691fe88edbc" providerId="ADAL" clId="{96FCABED-1E2D-4511-85AC-99A34E0E1FCA}" dt="2023-04-11T23:12:48.594" v="4071" actId="20577"/>
          <ac:spMkLst>
            <pc:docMk/>
            <pc:sldMk cId="499918207" sldId="326"/>
            <ac:spMk id="2" creationId="{9551EB41-BE12-51DC-CDB8-46A16CC8FC99}"/>
          </ac:spMkLst>
        </pc:spChg>
        <pc:spChg chg="mod">
          <ac:chgData name="Al Licata" userId="81bc7fc2-0fb8-47d1-82e2-b691fe88edbc" providerId="ADAL" clId="{96FCABED-1E2D-4511-85AC-99A34E0E1FCA}" dt="2023-04-12T15:49:09.104" v="4538" actId="20577"/>
          <ac:spMkLst>
            <pc:docMk/>
            <pc:sldMk cId="499918207" sldId="326"/>
            <ac:spMk id="3" creationId="{8DBCDD9B-927E-AE09-38D8-BD364750CD93}"/>
          </ac:spMkLst>
        </pc:spChg>
      </pc:sldChg>
      <pc:sldChg chg="modSp new mod ord">
        <pc:chgData name="Al Licata" userId="81bc7fc2-0fb8-47d1-82e2-b691fe88edbc" providerId="ADAL" clId="{96FCABED-1E2D-4511-85AC-99A34E0E1FCA}" dt="2023-04-12T15:48:21.326" v="4537"/>
        <pc:sldMkLst>
          <pc:docMk/>
          <pc:sldMk cId="1479842140" sldId="327"/>
        </pc:sldMkLst>
        <pc:spChg chg="mod">
          <ac:chgData name="Al Licata" userId="81bc7fc2-0fb8-47d1-82e2-b691fe88edbc" providerId="ADAL" clId="{96FCABED-1E2D-4511-85AC-99A34E0E1FCA}" dt="2023-04-11T23:16:47.685" v="4434" actId="1076"/>
          <ac:spMkLst>
            <pc:docMk/>
            <pc:sldMk cId="1479842140" sldId="327"/>
            <ac:spMk id="2" creationId="{DB9B6FB2-F77A-6267-3F10-7D5E6B308B5B}"/>
          </ac:spMkLst>
        </pc:spChg>
        <pc:spChg chg="mod">
          <ac:chgData name="Al Licata" userId="81bc7fc2-0fb8-47d1-82e2-b691fe88edbc" providerId="ADAL" clId="{96FCABED-1E2D-4511-85AC-99A34E0E1FCA}" dt="2023-04-11T23:18:56.338" v="4519"/>
          <ac:spMkLst>
            <pc:docMk/>
            <pc:sldMk cId="1479842140" sldId="327"/>
            <ac:spMk id="3" creationId="{E43A2375-E429-658F-D0CA-BD56F5AF76EA}"/>
          </ac:spMkLst>
        </pc:spChg>
      </pc:sldChg>
    </pc:docChg>
  </pc:docChgLst>
  <pc:docChgLst>
    <pc:chgData name="Sam Polins" userId="6e1c28c4-a48c-40ab-8ff1-04a2328d7bdb" providerId="ADAL" clId="{17433532-1D2B-4C66-B089-A8E0F2CDC6B3}"/>
    <pc:docChg chg="custSel modSld">
      <pc:chgData name="Sam Polins" userId="6e1c28c4-a48c-40ab-8ff1-04a2328d7bdb" providerId="ADAL" clId="{17433532-1D2B-4C66-B089-A8E0F2CDC6B3}" dt="2023-04-12T17:02:07.011" v="39" actId="478"/>
      <pc:docMkLst>
        <pc:docMk/>
      </pc:docMkLst>
      <pc:sldChg chg="delSp">
        <pc:chgData name="Sam Polins" userId="6e1c28c4-a48c-40ab-8ff1-04a2328d7bdb" providerId="ADAL" clId="{17433532-1D2B-4C66-B089-A8E0F2CDC6B3}" dt="2023-04-05T16:29:47.684" v="0" actId="478"/>
        <pc:sldMkLst>
          <pc:docMk/>
          <pc:sldMk cId="2380427113" sldId="297"/>
        </pc:sldMkLst>
        <pc:picChg chg="del">
          <ac:chgData name="Sam Polins" userId="6e1c28c4-a48c-40ab-8ff1-04a2328d7bdb" providerId="ADAL" clId="{17433532-1D2B-4C66-B089-A8E0F2CDC6B3}" dt="2023-04-05T16:29:47.684" v="0" actId="478"/>
          <ac:picMkLst>
            <pc:docMk/>
            <pc:sldMk cId="2380427113" sldId="297"/>
            <ac:picMk id="2050" creationId="{697BC942-B77F-F5DA-6A54-A8242A872654}"/>
          </ac:picMkLst>
        </pc:picChg>
      </pc:sldChg>
      <pc:sldChg chg="addSp delSp modSp mod">
        <pc:chgData name="Sam Polins" userId="6e1c28c4-a48c-40ab-8ff1-04a2328d7bdb" providerId="ADAL" clId="{17433532-1D2B-4C66-B089-A8E0F2CDC6B3}" dt="2023-04-12T16:40:18.300" v="31" actId="26606"/>
        <pc:sldMkLst>
          <pc:docMk/>
          <pc:sldMk cId="1471727352" sldId="299"/>
        </pc:sldMkLst>
        <pc:spChg chg="mod">
          <ac:chgData name="Sam Polins" userId="6e1c28c4-a48c-40ab-8ff1-04a2328d7bdb" providerId="ADAL" clId="{17433532-1D2B-4C66-B089-A8E0F2CDC6B3}" dt="2023-04-12T16:40:18.300" v="31" actId="26606"/>
          <ac:spMkLst>
            <pc:docMk/>
            <pc:sldMk cId="1471727352" sldId="299"/>
            <ac:spMk id="16" creationId="{B5467B02-D1E7-ADCB-78EF-7D7F75EF1A4B}"/>
          </ac:spMkLst>
        </pc:spChg>
        <pc:spChg chg="del">
          <ac:chgData name="Sam Polins" userId="6e1c28c4-a48c-40ab-8ff1-04a2328d7bdb" providerId="ADAL" clId="{17433532-1D2B-4C66-B089-A8E0F2CDC6B3}" dt="2023-04-12T16:40:18.300" v="31" actId="26606"/>
          <ac:spMkLst>
            <pc:docMk/>
            <pc:sldMk cId="1471727352" sldId="299"/>
            <ac:spMk id="17" creationId="{976041CF-65C4-8FA7-8AA2-AFD8C3BC83BA}"/>
          </ac:spMkLst>
        </pc:spChg>
        <pc:spChg chg="add">
          <ac:chgData name="Sam Polins" userId="6e1c28c4-a48c-40ab-8ff1-04a2328d7bdb" providerId="ADAL" clId="{17433532-1D2B-4C66-B089-A8E0F2CDC6B3}" dt="2023-04-12T16:40:18.300" v="31" actId="26606"/>
          <ac:spMkLst>
            <pc:docMk/>
            <pc:sldMk cId="1471727352" sldId="299"/>
            <ac:spMk id="23" creationId="{96BB7301-911D-7ACC-99F3-D5CDCCD8904C}"/>
          </ac:spMkLst>
        </pc:spChg>
        <pc:spChg chg="add">
          <ac:chgData name="Sam Polins" userId="6e1c28c4-a48c-40ab-8ff1-04a2328d7bdb" providerId="ADAL" clId="{17433532-1D2B-4C66-B089-A8E0F2CDC6B3}" dt="2023-04-12T16:40:18.300" v="31" actId="26606"/>
          <ac:spMkLst>
            <pc:docMk/>
            <pc:sldMk cId="1471727352" sldId="299"/>
            <ac:spMk id="25" creationId="{39DF3EC3-36E2-DCC8-3E8C-6386A1184FAA}"/>
          </ac:spMkLst>
        </pc:spChg>
        <pc:graphicFrameChg chg="add">
          <ac:chgData name="Sam Polins" userId="6e1c28c4-a48c-40ab-8ff1-04a2328d7bdb" providerId="ADAL" clId="{17433532-1D2B-4C66-B089-A8E0F2CDC6B3}" dt="2023-04-12T16:40:18.300" v="31" actId="26606"/>
          <ac:graphicFrameMkLst>
            <pc:docMk/>
            <pc:sldMk cId="1471727352" sldId="299"/>
            <ac:graphicFrameMk id="19" creationId="{17D7FF37-CD57-AAA9-180B-FEE3BE0B6B6C}"/>
          </ac:graphicFrameMkLst>
        </pc:graphicFrameChg>
      </pc:sldChg>
      <pc:sldChg chg="addSp modSp mod">
        <pc:chgData name="Sam Polins" userId="6e1c28c4-a48c-40ab-8ff1-04a2328d7bdb" providerId="ADAL" clId="{17433532-1D2B-4C66-B089-A8E0F2CDC6B3}" dt="2023-04-12T15:57:52.574" v="12" actId="1076"/>
        <pc:sldMkLst>
          <pc:docMk/>
          <pc:sldMk cId="1063006196" sldId="302"/>
        </pc:sldMkLst>
        <pc:spChg chg="mod">
          <ac:chgData name="Sam Polins" userId="6e1c28c4-a48c-40ab-8ff1-04a2328d7bdb" providerId="ADAL" clId="{17433532-1D2B-4C66-B089-A8E0F2CDC6B3}" dt="2023-04-12T15:57:36.239" v="6" actId="1076"/>
          <ac:spMkLst>
            <pc:docMk/>
            <pc:sldMk cId="1063006196" sldId="302"/>
            <ac:spMk id="4" creationId="{6D149B81-6047-8728-34BC-95C953F6DFF3}"/>
          </ac:spMkLst>
        </pc:spChg>
        <pc:spChg chg="mod">
          <ac:chgData name="Sam Polins" userId="6e1c28c4-a48c-40ab-8ff1-04a2328d7bdb" providerId="ADAL" clId="{17433532-1D2B-4C66-B089-A8E0F2CDC6B3}" dt="2023-04-12T15:57:49.559" v="11" actId="1076"/>
          <ac:spMkLst>
            <pc:docMk/>
            <pc:sldMk cId="1063006196" sldId="302"/>
            <ac:spMk id="5" creationId="{E51C38F4-10AF-3177-1596-A66D1C7394CB}"/>
          </ac:spMkLst>
        </pc:spChg>
        <pc:picChg chg="add mod">
          <ac:chgData name="Sam Polins" userId="6e1c28c4-a48c-40ab-8ff1-04a2328d7bdb" providerId="ADAL" clId="{17433532-1D2B-4C66-B089-A8E0F2CDC6B3}" dt="2023-04-12T15:57:52.574" v="12" actId="1076"/>
          <ac:picMkLst>
            <pc:docMk/>
            <pc:sldMk cId="1063006196" sldId="302"/>
            <ac:picMk id="2" creationId="{E1838232-07A8-D2FA-E714-54018A7A2C89}"/>
          </ac:picMkLst>
        </pc:picChg>
      </pc:sldChg>
      <pc:sldChg chg="modSp mod">
        <pc:chgData name="Sam Polins" userId="6e1c28c4-a48c-40ab-8ff1-04a2328d7bdb" providerId="ADAL" clId="{17433532-1D2B-4C66-B089-A8E0F2CDC6B3}" dt="2023-04-05T18:23:34.108" v="5" actId="20577"/>
        <pc:sldMkLst>
          <pc:docMk/>
          <pc:sldMk cId="1251818683" sldId="310"/>
        </pc:sldMkLst>
        <pc:spChg chg="mod">
          <ac:chgData name="Sam Polins" userId="6e1c28c4-a48c-40ab-8ff1-04a2328d7bdb" providerId="ADAL" clId="{17433532-1D2B-4C66-B089-A8E0F2CDC6B3}" dt="2023-04-05T18:23:34.108" v="5" actId="20577"/>
          <ac:spMkLst>
            <pc:docMk/>
            <pc:sldMk cId="1251818683" sldId="310"/>
            <ac:spMk id="3" creationId="{55670F84-0199-9C86-10C6-00FA7D391186}"/>
          </ac:spMkLst>
        </pc:spChg>
      </pc:sldChg>
      <pc:sldChg chg="delSp modSp mod">
        <pc:chgData name="Sam Polins" userId="6e1c28c4-a48c-40ab-8ff1-04a2328d7bdb" providerId="ADAL" clId="{17433532-1D2B-4C66-B089-A8E0F2CDC6B3}" dt="2023-04-12T16:39:57.641" v="29" actId="478"/>
        <pc:sldMkLst>
          <pc:docMk/>
          <pc:sldMk cId="2179727918" sldId="319"/>
        </pc:sldMkLst>
        <pc:spChg chg="mod">
          <ac:chgData name="Sam Polins" userId="6e1c28c4-a48c-40ab-8ff1-04a2328d7bdb" providerId="ADAL" clId="{17433532-1D2B-4C66-B089-A8E0F2CDC6B3}" dt="2023-04-12T16:39:43.338" v="28"/>
          <ac:spMkLst>
            <pc:docMk/>
            <pc:sldMk cId="2179727918" sldId="319"/>
            <ac:spMk id="3" creationId="{7E5C0D79-D686-0B75-251C-DB2EA050683B}"/>
          </ac:spMkLst>
        </pc:spChg>
        <pc:spChg chg="del">
          <ac:chgData name="Sam Polins" userId="6e1c28c4-a48c-40ab-8ff1-04a2328d7bdb" providerId="ADAL" clId="{17433532-1D2B-4C66-B089-A8E0F2CDC6B3}" dt="2023-04-12T16:39:57.641" v="29" actId="478"/>
          <ac:spMkLst>
            <pc:docMk/>
            <pc:sldMk cId="2179727918" sldId="319"/>
            <ac:spMk id="4" creationId="{28009CD0-53D8-E37B-06FF-CD79F54C5E04}"/>
          </ac:spMkLst>
        </pc:spChg>
      </pc:sldChg>
      <pc:sldChg chg="addSp delSp modSp mod">
        <pc:chgData name="Sam Polins" userId="6e1c28c4-a48c-40ab-8ff1-04a2328d7bdb" providerId="ADAL" clId="{17433532-1D2B-4C66-B089-A8E0F2CDC6B3}" dt="2023-04-12T16:40:08.747" v="30" actId="26606"/>
        <pc:sldMkLst>
          <pc:docMk/>
          <pc:sldMk cId="3527384739" sldId="320"/>
        </pc:sldMkLst>
        <pc:spChg chg="mod">
          <ac:chgData name="Sam Polins" userId="6e1c28c4-a48c-40ab-8ff1-04a2328d7bdb" providerId="ADAL" clId="{17433532-1D2B-4C66-B089-A8E0F2CDC6B3}" dt="2023-04-12T16:40:08.747" v="30" actId="26606"/>
          <ac:spMkLst>
            <pc:docMk/>
            <pc:sldMk cId="3527384739" sldId="320"/>
            <ac:spMk id="2" creationId="{4BDDE9A6-6096-9B1A-FA90-FDD28BA044A1}"/>
          </ac:spMkLst>
        </pc:spChg>
        <pc:spChg chg="del">
          <ac:chgData name="Sam Polins" userId="6e1c28c4-a48c-40ab-8ff1-04a2328d7bdb" providerId="ADAL" clId="{17433532-1D2B-4C66-B089-A8E0F2CDC6B3}" dt="2023-04-12T16:40:08.747" v="30" actId="26606"/>
          <ac:spMkLst>
            <pc:docMk/>
            <pc:sldMk cId="3527384739" sldId="320"/>
            <ac:spMk id="3" creationId="{DC116D1A-82FD-5D6F-62D6-74734F616D12}"/>
          </ac:spMkLst>
        </pc:spChg>
        <pc:spChg chg="mod">
          <ac:chgData name="Sam Polins" userId="6e1c28c4-a48c-40ab-8ff1-04a2328d7bdb" providerId="ADAL" clId="{17433532-1D2B-4C66-B089-A8E0F2CDC6B3}" dt="2023-04-12T16:40:08.747" v="30" actId="26606"/>
          <ac:spMkLst>
            <pc:docMk/>
            <pc:sldMk cId="3527384739" sldId="320"/>
            <ac:spMk id="4" creationId="{FCA51E46-D5E3-66E0-DD94-098CDE74C6BA}"/>
          </ac:spMkLst>
        </pc:spChg>
        <pc:spChg chg="mod">
          <ac:chgData name="Sam Polins" userId="6e1c28c4-a48c-40ab-8ff1-04a2328d7bdb" providerId="ADAL" clId="{17433532-1D2B-4C66-B089-A8E0F2CDC6B3}" dt="2023-04-12T16:40:08.747" v="30" actId="26606"/>
          <ac:spMkLst>
            <pc:docMk/>
            <pc:sldMk cId="3527384739" sldId="320"/>
            <ac:spMk id="5" creationId="{CC11FE2F-936E-99BA-09D0-DA41F685232E}"/>
          </ac:spMkLst>
        </pc:spChg>
        <pc:graphicFrameChg chg="add">
          <ac:chgData name="Sam Polins" userId="6e1c28c4-a48c-40ab-8ff1-04a2328d7bdb" providerId="ADAL" clId="{17433532-1D2B-4C66-B089-A8E0F2CDC6B3}" dt="2023-04-12T16:40:08.747" v="30" actId="26606"/>
          <ac:graphicFrameMkLst>
            <pc:docMk/>
            <pc:sldMk cId="3527384739" sldId="320"/>
            <ac:graphicFrameMk id="7" creationId="{6AD53923-2CA0-5B6E-5238-BD5EE1A7F225}"/>
          </ac:graphicFrameMkLst>
        </pc:graphicFrameChg>
      </pc:sldChg>
      <pc:sldChg chg="delSp modSp mod">
        <pc:chgData name="Sam Polins" userId="6e1c28c4-a48c-40ab-8ff1-04a2328d7bdb" providerId="ADAL" clId="{17433532-1D2B-4C66-B089-A8E0F2CDC6B3}" dt="2023-04-12T17:02:07.011" v="39" actId="478"/>
        <pc:sldMkLst>
          <pc:docMk/>
          <pc:sldMk cId="3323057289" sldId="322"/>
        </pc:sldMkLst>
        <pc:spChg chg="del">
          <ac:chgData name="Sam Polins" userId="6e1c28c4-a48c-40ab-8ff1-04a2328d7bdb" providerId="ADAL" clId="{17433532-1D2B-4C66-B089-A8E0F2CDC6B3}" dt="2023-04-12T17:02:07.011" v="39" actId="478"/>
          <ac:spMkLst>
            <pc:docMk/>
            <pc:sldMk cId="3323057289" sldId="322"/>
            <ac:spMk id="2" creationId="{EB6D0955-7273-2D7C-976C-B2E7BF4D9438}"/>
          </ac:spMkLst>
        </pc:spChg>
        <pc:spChg chg="mod">
          <ac:chgData name="Sam Polins" userId="6e1c28c4-a48c-40ab-8ff1-04a2328d7bdb" providerId="ADAL" clId="{17433532-1D2B-4C66-B089-A8E0F2CDC6B3}" dt="2023-04-12T17:02:00.292" v="37"/>
          <ac:spMkLst>
            <pc:docMk/>
            <pc:sldMk cId="3323057289" sldId="322"/>
            <ac:spMk id="7" creationId="{22F51169-9171-B53A-50E0-9EBEF006456B}"/>
          </ac:spMkLst>
        </pc:spChg>
        <pc:spChg chg="mod">
          <ac:chgData name="Sam Polins" userId="6e1c28c4-a48c-40ab-8ff1-04a2328d7bdb" providerId="ADAL" clId="{17433532-1D2B-4C66-B089-A8E0F2CDC6B3}" dt="2023-04-12T17:02:03.554" v="38" actId="1076"/>
          <ac:spMkLst>
            <pc:docMk/>
            <pc:sldMk cId="3323057289" sldId="322"/>
            <ac:spMk id="8" creationId="{45CEC1D9-0DA3-3548-8535-4F652C14EB2D}"/>
          </ac:spMkLst>
        </pc:spChg>
      </pc:sldChg>
      <pc:sldChg chg="delSp mod">
        <pc:chgData name="Sam Polins" userId="6e1c28c4-a48c-40ab-8ff1-04a2328d7bdb" providerId="ADAL" clId="{17433532-1D2B-4C66-B089-A8E0F2CDC6B3}" dt="2023-04-12T16:40:47.717" v="32" actId="478"/>
        <pc:sldMkLst>
          <pc:docMk/>
          <pc:sldMk cId="4242633712" sldId="325"/>
        </pc:sldMkLst>
        <pc:spChg chg="del">
          <ac:chgData name="Sam Polins" userId="6e1c28c4-a48c-40ab-8ff1-04a2328d7bdb" providerId="ADAL" clId="{17433532-1D2B-4C66-B089-A8E0F2CDC6B3}" dt="2023-04-12T16:40:47.717" v="32" actId="478"/>
          <ac:spMkLst>
            <pc:docMk/>
            <pc:sldMk cId="4242633712" sldId="325"/>
            <ac:spMk id="4" creationId="{788888BB-43CF-F238-249F-BF43FA6F166C}"/>
          </ac:spMkLst>
        </pc:spChg>
      </pc:sldChg>
      <pc:sldChg chg="addSp delSp modSp mod modClrScheme chgLayout">
        <pc:chgData name="Sam Polins" userId="6e1c28c4-a48c-40ab-8ff1-04a2328d7bdb" providerId="ADAL" clId="{17433532-1D2B-4C66-B089-A8E0F2CDC6B3}" dt="2023-04-12T16:41:24.203" v="35" actId="26606"/>
        <pc:sldMkLst>
          <pc:docMk/>
          <pc:sldMk cId="499918207" sldId="326"/>
        </pc:sldMkLst>
        <pc:spChg chg="mod">
          <ac:chgData name="Sam Polins" userId="6e1c28c4-a48c-40ab-8ff1-04a2328d7bdb" providerId="ADAL" clId="{17433532-1D2B-4C66-B089-A8E0F2CDC6B3}" dt="2023-04-12T16:41:24.203" v="35" actId="26606"/>
          <ac:spMkLst>
            <pc:docMk/>
            <pc:sldMk cId="499918207" sldId="326"/>
            <ac:spMk id="2" creationId="{9551EB41-BE12-51DC-CDB8-46A16CC8FC99}"/>
          </ac:spMkLst>
        </pc:spChg>
        <pc:spChg chg="del mod">
          <ac:chgData name="Sam Polins" userId="6e1c28c4-a48c-40ab-8ff1-04a2328d7bdb" providerId="ADAL" clId="{17433532-1D2B-4C66-B089-A8E0F2CDC6B3}" dt="2023-04-12T16:41:24.203" v="35" actId="26606"/>
          <ac:spMkLst>
            <pc:docMk/>
            <pc:sldMk cId="499918207" sldId="326"/>
            <ac:spMk id="3" creationId="{8DBCDD9B-927E-AE09-38D8-BD364750CD93}"/>
          </ac:spMkLst>
        </pc:spChg>
        <pc:spChg chg="del mod ord">
          <ac:chgData name="Sam Polins" userId="6e1c28c4-a48c-40ab-8ff1-04a2328d7bdb" providerId="ADAL" clId="{17433532-1D2B-4C66-B089-A8E0F2CDC6B3}" dt="2023-04-12T16:41:17.974" v="34" actId="478"/>
          <ac:spMkLst>
            <pc:docMk/>
            <pc:sldMk cId="499918207" sldId="326"/>
            <ac:spMk id="4" creationId="{71C5C88F-BDCD-5BDF-E60D-AEF066B265E6}"/>
          </ac:spMkLst>
        </pc:spChg>
        <pc:spChg chg="mod">
          <ac:chgData name="Sam Polins" userId="6e1c28c4-a48c-40ab-8ff1-04a2328d7bdb" providerId="ADAL" clId="{17433532-1D2B-4C66-B089-A8E0F2CDC6B3}" dt="2023-04-12T16:41:24.203" v="35" actId="26606"/>
          <ac:spMkLst>
            <pc:docMk/>
            <pc:sldMk cId="499918207" sldId="326"/>
            <ac:spMk id="5" creationId="{DC6BC420-DA60-1F00-E830-A3D9E50E0A2E}"/>
          </ac:spMkLst>
        </pc:spChg>
        <pc:spChg chg="add mod">
          <ac:chgData name="Sam Polins" userId="6e1c28c4-a48c-40ab-8ff1-04a2328d7bdb" providerId="ADAL" clId="{17433532-1D2B-4C66-B089-A8E0F2CDC6B3}" dt="2023-04-12T16:41:24.203" v="35" actId="26606"/>
          <ac:spMkLst>
            <pc:docMk/>
            <pc:sldMk cId="499918207" sldId="326"/>
            <ac:spMk id="11" creationId="{A94BB290-1D5B-66EE-014C-07DD8A599B9F}"/>
          </ac:spMkLst>
        </pc:spChg>
        <pc:graphicFrameChg chg="add mod">
          <ac:chgData name="Sam Polins" userId="6e1c28c4-a48c-40ab-8ff1-04a2328d7bdb" providerId="ADAL" clId="{17433532-1D2B-4C66-B089-A8E0F2CDC6B3}" dt="2023-04-12T16:41:24.203" v="35" actId="26606"/>
          <ac:graphicFrameMkLst>
            <pc:docMk/>
            <pc:sldMk cId="499918207" sldId="326"/>
            <ac:graphicFrameMk id="7" creationId="{0ABE1F26-E9E7-5D91-646B-207B34E743F6}"/>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11.xml.rels><?xml version="1.0" encoding="UTF-8" standalone="yes"?>
<Relationships xmlns="http://schemas.openxmlformats.org/package/2006/relationships"><Relationship Id="rId1" Type="http://schemas.openxmlformats.org/officeDocument/2006/relationships/hyperlink" Target="https://www.ecfr.gov/current/title-24/subtitle-A/part-5" TargetMode="External"/></Relationships>
</file>

<file path=ppt/diagrams/_rels/data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9.xml.rels><?xml version="1.0" encoding="UTF-8" standalone="yes"?>
<Relationships xmlns="http://schemas.openxmlformats.org/package/2006/relationships"><Relationship Id="rId1" Type="http://schemas.openxmlformats.org/officeDocument/2006/relationships/hyperlink" Target="https://www.govinfo.gov/content/pkg/USCODE-2016-title42/html/USCODE-2016-title42-chap45-subchapI.htm"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1.xml.rels><?xml version="1.0" encoding="UTF-8" standalone="yes"?>
<Relationships xmlns="http://schemas.openxmlformats.org/package/2006/relationships"><Relationship Id="rId1" Type="http://schemas.openxmlformats.org/officeDocument/2006/relationships/hyperlink" Target="https://www.ecfr.gov/current/title-24/subtitle-A/part-5"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9.xml.rels><?xml version="1.0" encoding="UTF-8" standalone="yes"?>
<Relationships xmlns="http://schemas.openxmlformats.org/package/2006/relationships"><Relationship Id="rId1" Type="http://schemas.openxmlformats.org/officeDocument/2006/relationships/hyperlink" Target="https://www.govinfo.gov/content/pkg/USCODE-2016-title42/html/USCODE-2016-title42-chap45-subchapI.htm"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4BB032-FC7C-4D82-B86D-ED4C38BCD6DF}"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n-US"/>
        </a:p>
      </dgm:t>
    </dgm:pt>
    <dgm:pt modelId="{34A7A14D-D717-4CA4-88F8-30EE8DFD9EEC}">
      <dgm:prSet/>
      <dgm:spPr/>
      <dgm:t>
        <a:bodyPr/>
        <a:lstStyle/>
        <a:p>
          <a:pPr>
            <a:lnSpc>
              <a:spcPct val="100000"/>
            </a:lnSpc>
          </a:pPr>
          <a:r>
            <a:rPr lang="en-US"/>
            <a:t>Intellectual humility </a:t>
          </a:r>
        </a:p>
      </dgm:t>
    </dgm:pt>
    <dgm:pt modelId="{4B5526BF-562D-4BB5-991D-1301F5856B58}" type="parTrans" cxnId="{9395F78B-950A-44B4-B408-006A874A0849}">
      <dgm:prSet/>
      <dgm:spPr/>
      <dgm:t>
        <a:bodyPr/>
        <a:lstStyle/>
        <a:p>
          <a:endParaRPr lang="en-US"/>
        </a:p>
      </dgm:t>
    </dgm:pt>
    <dgm:pt modelId="{057BEF19-D4CF-4670-BB7F-D1B798E7D936}" type="sibTrans" cxnId="{9395F78B-950A-44B4-B408-006A874A0849}">
      <dgm:prSet/>
      <dgm:spPr/>
      <dgm:t>
        <a:bodyPr/>
        <a:lstStyle/>
        <a:p>
          <a:endParaRPr lang="en-US"/>
        </a:p>
      </dgm:t>
    </dgm:pt>
    <dgm:pt modelId="{E7FE4E3E-010A-4D36-9ECF-FA7EAAB68536}">
      <dgm:prSet/>
      <dgm:spPr/>
      <dgm:t>
        <a:bodyPr/>
        <a:lstStyle/>
        <a:p>
          <a:pPr>
            <a:lnSpc>
              <a:spcPct val="100000"/>
            </a:lnSpc>
          </a:pPr>
          <a:r>
            <a:rPr lang="en-US"/>
            <a:t>Be willing to sit with discomfort. Discomfort is necessary for growth!</a:t>
          </a:r>
        </a:p>
      </dgm:t>
    </dgm:pt>
    <dgm:pt modelId="{3DB267AF-2C3E-471D-A93D-32B5D93BEF99}" type="parTrans" cxnId="{C335104B-31C6-45C4-8967-4CC4DFB61E49}">
      <dgm:prSet/>
      <dgm:spPr/>
      <dgm:t>
        <a:bodyPr/>
        <a:lstStyle/>
        <a:p>
          <a:endParaRPr lang="en-US"/>
        </a:p>
      </dgm:t>
    </dgm:pt>
    <dgm:pt modelId="{D71A3792-7ABF-453B-A5F8-EA0189B32DE2}" type="sibTrans" cxnId="{C335104B-31C6-45C4-8967-4CC4DFB61E49}">
      <dgm:prSet/>
      <dgm:spPr/>
      <dgm:t>
        <a:bodyPr/>
        <a:lstStyle/>
        <a:p>
          <a:endParaRPr lang="en-US"/>
        </a:p>
      </dgm:t>
    </dgm:pt>
    <dgm:pt modelId="{290846DB-D9A5-4199-9BEA-33DFF9C33504}">
      <dgm:prSet/>
      <dgm:spPr/>
      <dgm:t>
        <a:bodyPr/>
        <a:lstStyle/>
        <a:p>
          <a:pPr>
            <a:lnSpc>
              <a:spcPct val="100000"/>
            </a:lnSpc>
          </a:pPr>
          <a:r>
            <a:rPr lang="en-US"/>
            <a:t>Notice your reactions to the content – whether they be defensive, dismissive, positive, etc.</a:t>
          </a:r>
        </a:p>
      </dgm:t>
    </dgm:pt>
    <dgm:pt modelId="{C3B1B4ED-27D1-44EC-B02C-E645F5138F98}" type="parTrans" cxnId="{6EC250DB-CB9E-4C5F-975C-C90A8B4313D2}">
      <dgm:prSet/>
      <dgm:spPr/>
      <dgm:t>
        <a:bodyPr/>
        <a:lstStyle/>
        <a:p>
          <a:endParaRPr lang="en-US"/>
        </a:p>
      </dgm:t>
    </dgm:pt>
    <dgm:pt modelId="{7BF74657-AEA1-45DB-B84F-589706BE0954}" type="sibTrans" cxnId="{6EC250DB-CB9E-4C5F-975C-C90A8B4313D2}">
      <dgm:prSet/>
      <dgm:spPr/>
      <dgm:t>
        <a:bodyPr/>
        <a:lstStyle/>
        <a:p>
          <a:endParaRPr lang="en-US"/>
        </a:p>
      </dgm:t>
    </dgm:pt>
    <dgm:pt modelId="{D79D40F6-47BC-4809-9CDB-E90F6994CE3E}" type="pres">
      <dgm:prSet presAssocID="{CD4BB032-FC7C-4D82-B86D-ED4C38BCD6DF}" presName="root" presStyleCnt="0">
        <dgm:presLayoutVars>
          <dgm:dir/>
          <dgm:resizeHandles val="exact"/>
        </dgm:presLayoutVars>
      </dgm:prSet>
      <dgm:spPr/>
    </dgm:pt>
    <dgm:pt modelId="{0DECF58A-E2C9-4DEA-B2F1-39E2A3BB297C}" type="pres">
      <dgm:prSet presAssocID="{34A7A14D-D717-4CA4-88F8-30EE8DFD9EEC}" presName="compNode" presStyleCnt="0"/>
      <dgm:spPr/>
    </dgm:pt>
    <dgm:pt modelId="{E7021A21-0659-4FCF-9466-9D7A53BBC873}" type="pres">
      <dgm:prSet presAssocID="{34A7A14D-D717-4CA4-88F8-30EE8DFD9EEC}" presName="bgRect" presStyleLbl="bgShp" presStyleIdx="0" presStyleCnt="3"/>
      <dgm:spPr/>
    </dgm:pt>
    <dgm:pt modelId="{856FC06B-7E37-4FC0-9EE1-1ED6A65920DA}" type="pres">
      <dgm:prSet presAssocID="{34A7A14D-D717-4CA4-88F8-30EE8DFD9EE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rt"/>
        </a:ext>
      </dgm:extLst>
    </dgm:pt>
    <dgm:pt modelId="{2AAB45B7-CCB8-4784-903C-01671372781B}" type="pres">
      <dgm:prSet presAssocID="{34A7A14D-D717-4CA4-88F8-30EE8DFD9EEC}" presName="spaceRect" presStyleCnt="0"/>
      <dgm:spPr/>
    </dgm:pt>
    <dgm:pt modelId="{A56667ED-38E3-41EC-ACF6-156594836DB7}" type="pres">
      <dgm:prSet presAssocID="{34A7A14D-D717-4CA4-88F8-30EE8DFD9EEC}" presName="parTx" presStyleLbl="revTx" presStyleIdx="0" presStyleCnt="3">
        <dgm:presLayoutVars>
          <dgm:chMax val="0"/>
          <dgm:chPref val="0"/>
        </dgm:presLayoutVars>
      </dgm:prSet>
      <dgm:spPr/>
    </dgm:pt>
    <dgm:pt modelId="{DEC938C1-DB23-4AED-9C54-9C768753F952}" type="pres">
      <dgm:prSet presAssocID="{057BEF19-D4CF-4670-BB7F-D1B798E7D936}" presName="sibTrans" presStyleCnt="0"/>
      <dgm:spPr/>
    </dgm:pt>
    <dgm:pt modelId="{5634D1E4-A348-489F-B7AE-2196A4A982E1}" type="pres">
      <dgm:prSet presAssocID="{E7FE4E3E-010A-4D36-9ECF-FA7EAAB68536}" presName="compNode" presStyleCnt="0"/>
      <dgm:spPr/>
    </dgm:pt>
    <dgm:pt modelId="{16479FAC-310F-42BE-A406-9F8130D1D119}" type="pres">
      <dgm:prSet presAssocID="{E7FE4E3E-010A-4D36-9ECF-FA7EAAB68536}" presName="bgRect" presStyleLbl="bgShp" presStyleIdx="1" presStyleCnt="3"/>
      <dgm:spPr/>
    </dgm:pt>
    <dgm:pt modelId="{C304B8A1-DC7A-4129-9313-6DCA95AD4AAF}" type="pres">
      <dgm:prSet presAssocID="{E7FE4E3E-010A-4D36-9ECF-FA7EAAB6853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ffice Chair with solid fill"/>
        </a:ext>
      </dgm:extLst>
    </dgm:pt>
    <dgm:pt modelId="{C306945A-C8CA-43B2-B8C3-5E25A93BF502}" type="pres">
      <dgm:prSet presAssocID="{E7FE4E3E-010A-4D36-9ECF-FA7EAAB68536}" presName="spaceRect" presStyleCnt="0"/>
      <dgm:spPr/>
    </dgm:pt>
    <dgm:pt modelId="{911CF430-7146-4C7F-8E7B-FD369B76050A}" type="pres">
      <dgm:prSet presAssocID="{E7FE4E3E-010A-4D36-9ECF-FA7EAAB68536}" presName="parTx" presStyleLbl="revTx" presStyleIdx="1" presStyleCnt="3">
        <dgm:presLayoutVars>
          <dgm:chMax val="0"/>
          <dgm:chPref val="0"/>
        </dgm:presLayoutVars>
      </dgm:prSet>
      <dgm:spPr/>
    </dgm:pt>
    <dgm:pt modelId="{284491DF-4A49-4A04-B190-92D9234466A4}" type="pres">
      <dgm:prSet presAssocID="{D71A3792-7ABF-453B-A5F8-EA0189B32DE2}" presName="sibTrans" presStyleCnt="0"/>
      <dgm:spPr/>
    </dgm:pt>
    <dgm:pt modelId="{14AB1C8F-8EC4-4F82-8D85-FE8D5E042AD9}" type="pres">
      <dgm:prSet presAssocID="{290846DB-D9A5-4199-9BEA-33DFF9C33504}" presName="compNode" presStyleCnt="0"/>
      <dgm:spPr/>
    </dgm:pt>
    <dgm:pt modelId="{BC9B2D09-0F00-495B-B85D-862A8FCEDD7D}" type="pres">
      <dgm:prSet presAssocID="{290846DB-D9A5-4199-9BEA-33DFF9C33504}" presName="bgRect" presStyleLbl="bgShp" presStyleIdx="2" presStyleCnt="3"/>
      <dgm:spPr/>
    </dgm:pt>
    <dgm:pt modelId="{1B7C6D59-8AAE-4A5A-AB2F-597E56F84E36}" type="pres">
      <dgm:prSet presAssocID="{290846DB-D9A5-4199-9BEA-33DFF9C33504}"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hought with solid fill"/>
        </a:ext>
      </dgm:extLst>
    </dgm:pt>
    <dgm:pt modelId="{ABE486D6-9FFB-46EC-BB91-6DCCBD6EBF3E}" type="pres">
      <dgm:prSet presAssocID="{290846DB-D9A5-4199-9BEA-33DFF9C33504}" presName="spaceRect" presStyleCnt="0"/>
      <dgm:spPr/>
    </dgm:pt>
    <dgm:pt modelId="{BA0670C7-740C-452D-A876-19F6A7BF22AF}" type="pres">
      <dgm:prSet presAssocID="{290846DB-D9A5-4199-9BEA-33DFF9C33504}" presName="parTx" presStyleLbl="revTx" presStyleIdx="2" presStyleCnt="3">
        <dgm:presLayoutVars>
          <dgm:chMax val="0"/>
          <dgm:chPref val="0"/>
        </dgm:presLayoutVars>
      </dgm:prSet>
      <dgm:spPr/>
    </dgm:pt>
  </dgm:ptLst>
  <dgm:cxnLst>
    <dgm:cxn modelId="{0B536604-B042-4602-B122-415529138D43}" type="presOf" srcId="{34A7A14D-D717-4CA4-88F8-30EE8DFD9EEC}" destId="{A56667ED-38E3-41EC-ACF6-156594836DB7}" srcOrd="0" destOrd="0" presId="urn:microsoft.com/office/officeart/2018/2/layout/IconVerticalSolidList"/>
    <dgm:cxn modelId="{4CDE521C-5AB7-42C9-BC0B-469F636F3497}" type="presOf" srcId="{CD4BB032-FC7C-4D82-B86D-ED4C38BCD6DF}" destId="{D79D40F6-47BC-4809-9CDB-E90F6994CE3E}" srcOrd="0" destOrd="0" presId="urn:microsoft.com/office/officeart/2018/2/layout/IconVerticalSolidList"/>
    <dgm:cxn modelId="{FE51F72D-22D2-4462-AA17-07E56C1843D6}" type="presOf" srcId="{E7FE4E3E-010A-4D36-9ECF-FA7EAAB68536}" destId="{911CF430-7146-4C7F-8E7B-FD369B76050A}" srcOrd="0" destOrd="0" presId="urn:microsoft.com/office/officeart/2018/2/layout/IconVerticalSolidList"/>
    <dgm:cxn modelId="{C335104B-31C6-45C4-8967-4CC4DFB61E49}" srcId="{CD4BB032-FC7C-4D82-B86D-ED4C38BCD6DF}" destId="{E7FE4E3E-010A-4D36-9ECF-FA7EAAB68536}" srcOrd="1" destOrd="0" parTransId="{3DB267AF-2C3E-471D-A93D-32B5D93BEF99}" sibTransId="{D71A3792-7ABF-453B-A5F8-EA0189B32DE2}"/>
    <dgm:cxn modelId="{9395F78B-950A-44B4-B408-006A874A0849}" srcId="{CD4BB032-FC7C-4D82-B86D-ED4C38BCD6DF}" destId="{34A7A14D-D717-4CA4-88F8-30EE8DFD9EEC}" srcOrd="0" destOrd="0" parTransId="{4B5526BF-562D-4BB5-991D-1301F5856B58}" sibTransId="{057BEF19-D4CF-4670-BB7F-D1B798E7D936}"/>
    <dgm:cxn modelId="{6EC250DB-CB9E-4C5F-975C-C90A8B4313D2}" srcId="{CD4BB032-FC7C-4D82-B86D-ED4C38BCD6DF}" destId="{290846DB-D9A5-4199-9BEA-33DFF9C33504}" srcOrd="2" destOrd="0" parTransId="{C3B1B4ED-27D1-44EC-B02C-E645F5138F98}" sibTransId="{7BF74657-AEA1-45DB-B84F-589706BE0954}"/>
    <dgm:cxn modelId="{422CFCE5-E296-425C-843D-9D113C9ADCF6}" type="presOf" srcId="{290846DB-D9A5-4199-9BEA-33DFF9C33504}" destId="{BA0670C7-740C-452D-A876-19F6A7BF22AF}" srcOrd="0" destOrd="0" presId="urn:microsoft.com/office/officeart/2018/2/layout/IconVerticalSolidList"/>
    <dgm:cxn modelId="{0B28ED81-396F-466C-B5F4-2320C26881AA}" type="presParOf" srcId="{D79D40F6-47BC-4809-9CDB-E90F6994CE3E}" destId="{0DECF58A-E2C9-4DEA-B2F1-39E2A3BB297C}" srcOrd="0" destOrd="0" presId="urn:microsoft.com/office/officeart/2018/2/layout/IconVerticalSolidList"/>
    <dgm:cxn modelId="{085DFF27-6F50-47BE-BBAE-D8851BB6AC89}" type="presParOf" srcId="{0DECF58A-E2C9-4DEA-B2F1-39E2A3BB297C}" destId="{E7021A21-0659-4FCF-9466-9D7A53BBC873}" srcOrd="0" destOrd="0" presId="urn:microsoft.com/office/officeart/2018/2/layout/IconVerticalSolidList"/>
    <dgm:cxn modelId="{16B1B5F1-BF38-4B80-BDC8-2E506D542E90}" type="presParOf" srcId="{0DECF58A-E2C9-4DEA-B2F1-39E2A3BB297C}" destId="{856FC06B-7E37-4FC0-9EE1-1ED6A65920DA}" srcOrd="1" destOrd="0" presId="urn:microsoft.com/office/officeart/2018/2/layout/IconVerticalSolidList"/>
    <dgm:cxn modelId="{D93B145F-778C-4AE3-AB16-CD6CDC9FFCFE}" type="presParOf" srcId="{0DECF58A-E2C9-4DEA-B2F1-39E2A3BB297C}" destId="{2AAB45B7-CCB8-4784-903C-01671372781B}" srcOrd="2" destOrd="0" presId="urn:microsoft.com/office/officeart/2018/2/layout/IconVerticalSolidList"/>
    <dgm:cxn modelId="{2E33C600-6A01-4EDE-85C2-F284B7FEF3DE}" type="presParOf" srcId="{0DECF58A-E2C9-4DEA-B2F1-39E2A3BB297C}" destId="{A56667ED-38E3-41EC-ACF6-156594836DB7}" srcOrd="3" destOrd="0" presId="urn:microsoft.com/office/officeart/2018/2/layout/IconVerticalSolidList"/>
    <dgm:cxn modelId="{DD9BDECE-600D-4B10-9B69-29E4185E9371}" type="presParOf" srcId="{D79D40F6-47BC-4809-9CDB-E90F6994CE3E}" destId="{DEC938C1-DB23-4AED-9C54-9C768753F952}" srcOrd="1" destOrd="0" presId="urn:microsoft.com/office/officeart/2018/2/layout/IconVerticalSolidList"/>
    <dgm:cxn modelId="{0B41C397-BA18-4A2C-8A81-4B5E46D38D0E}" type="presParOf" srcId="{D79D40F6-47BC-4809-9CDB-E90F6994CE3E}" destId="{5634D1E4-A348-489F-B7AE-2196A4A982E1}" srcOrd="2" destOrd="0" presId="urn:microsoft.com/office/officeart/2018/2/layout/IconVerticalSolidList"/>
    <dgm:cxn modelId="{342F5E9F-D67F-40EB-8185-07C99866BEC9}" type="presParOf" srcId="{5634D1E4-A348-489F-B7AE-2196A4A982E1}" destId="{16479FAC-310F-42BE-A406-9F8130D1D119}" srcOrd="0" destOrd="0" presId="urn:microsoft.com/office/officeart/2018/2/layout/IconVerticalSolidList"/>
    <dgm:cxn modelId="{0FE9E8AE-B34E-4DB2-A3FE-5CAAA4747C97}" type="presParOf" srcId="{5634D1E4-A348-489F-B7AE-2196A4A982E1}" destId="{C304B8A1-DC7A-4129-9313-6DCA95AD4AAF}" srcOrd="1" destOrd="0" presId="urn:microsoft.com/office/officeart/2018/2/layout/IconVerticalSolidList"/>
    <dgm:cxn modelId="{4900617E-B3A1-464B-BC7F-D85EFFFAD7C8}" type="presParOf" srcId="{5634D1E4-A348-489F-B7AE-2196A4A982E1}" destId="{C306945A-C8CA-43B2-B8C3-5E25A93BF502}" srcOrd="2" destOrd="0" presId="urn:microsoft.com/office/officeart/2018/2/layout/IconVerticalSolidList"/>
    <dgm:cxn modelId="{489A7F3B-4C1F-4589-8027-86EB95002E21}" type="presParOf" srcId="{5634D1E4-A348-489F-B7AE-2196A4A982E1}" destId="{911CF430-7146-4C7F-8E7B-FD369B76050A}" srcOrd="3" destOrd="0" presId="urn:microsoft.com/office/officeart/2018/2/layout/IconVerticalSolidList"/>
    <dgm:cxn modelId="{8FB98C56-C369-48F9-925F-91265C0E99BB}" type="presParOf" srcId="{D79D40F6-47BC-4809-9CDB-E90F6994CE3E}" destId="{284491DF-4A49-4A04-B190-92D9234466A4}" srcOrd="3" destOrd="0" presId="urn:microsoft.com/office/officeart/2018/2/layout/IconVerticalSolidList"/>
    <dgm:cxn modelId="{8380DDAB-2AEE-4C79-A13E-2C2819366F39}" type="presParOf" srcId="{D79D40F6-47BC-4809-9CDB-E90F6994CE3E}" destId="{14AB1C8F-8EC4-4F82-8D85-FE8D5E042AD9}" srcOrd="4" destOrd="0" presId="urn:microsoft.com/office/officeart/2018/2/layout/IconVerticalSolidList"/>
    <dgm:cxn modelId="{9425BBCC-70AE-4B5D-8EA0-C6C8E74DD0E0}" type="presParOf" srcId="{14AB1C8F-8EC4-4F82-8D85-FE8D5E042AD9}" destId="{BC9B2D09-0F00-495B-B85D-862A8FCEDD7D}" srcOrd="0" destOrd="0" presId="urn:microsoft.com/office/officeart/2018/2/layout/IconVerticalSolidList"/>
    <dgm:cxn modelId="{4C57B889-0D6E-4F01-967D-0992522AA4A5}" type="presParOf" srcId="{14AB1C8F-8EC4-4F82-8D85-FE8D5E042AD9}" destId="{1B7C6D59-8AAE-4A5A-AB2F-597E56F84E36}" srcOrd="1" destOrd="0" presId="urn:microsoft.com/office/officeart/2018/2/layout/IconVerticalSolidList"/>
    <dgm:cxn modelId="{731E719B-16EE-48FC-91FB-EC1BF4CECD42}" type="presParOf" srcId="{14AB1C8F-8EC4-4F82-8D85-FE8D5E042AD9}" destId="{ABE486D6-9FFB-46EC-BB91-6DCCBD6EBF3E}" srcOrd="2" destOrd="0" presId="urn:microsoft.com/office/officeart/2018/2/layout/IconVerticalSolidList"/>
    <dgm:cxn modelId="{A7A23159-1079-47B4-A545-7F545D798152}" type="presParOf" srcId="{14AB1C8F-8EC4-4F82-8D85-FE8D5E042AD9}" destId="{BA0670C7-740C-452D-A876-19F6A7BF22A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F4FA8F9-3440-4BF9-9B0B-E0F68568CE93}"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31A11229-4A51-44C1-AE3B-E5CCB1E4C177}">
      <dgm:prSet/>
      <dgm:spPr/>
      <dgm:t>
        <a:bodyPr/>
        <a:lstStyle/>
        <a:p>
          <a:r>
            <a:rPr lang="en-US"/>
            <a:t>Affirmative marketing</a:t>
          </a:r>
        </a:p>
      </dgm:t>
    </dgm:pt>
    <dgm:pt modelId="{343AD960-B283-4510-8D7C-E396A0121350}" type="parTrans" cxnId="{2AFC63B4-543F-4C3B-874A-02DCE76165A0}">
      <dgm:prSet/>
      <dgm:spPr/>
      <dgm:t>
        <a:bodyPr/>
        <a:lstStyle/>
        <a:p>
          <a:endParaRPr lang="en-US"/>
        </a:p>
      </dgm:t>
    </dgm:pt>
    <dgm:pt modelId="{8DD32483-8D87-439B-BB71-ED3463F4628C}" type="sibTrans" cxnId="{2AFC63B4-543F-4C3B-874A-02DCE76165A0}">
      <dgm:prSet/>
      <dgm:spPr/>
      <dgm:t>
        <a:bodyPr/>
        <a:lstStyle/>
        <a:p>
          <a:endParaRPr lang="en-US"/>
        </a:p>
      </dgm:t>
    </dgm:pt>
    <dgm:pt modelId="{6A1F5E26-C063-4153-862B-25A60D42A69C}">
      <dgm:prSet/>
      <dgm:spPr/>
      <dgm:t>
        <a:bodyPr/>
        <a:lstStyle/>
        <a:p>
          <a:r>
            <a:rPr lang="en-US"/>
            <a:t>Standard screening and selection process applied consistently</a:t>
          </a:r>
        </a:p>
      </dgm:t>
    </dgm:pt>
    <dgm:pt modelId="{291A917B-142A-4726-B69E-7E5DC5E2275D}" type="parTrans" cxnId="{2545DE82-96F4-49B1-A60B-B7741D88F489}">
      <dgm:prSet/>
      <dgm:spPr/>
      <dgm:t>
        <a:bodyPr/>
        <a:lstStyle/>
        <a:p>
          <a:endParaRPr lang="en-US"/>
        </a:p>
      </dgm:t>
    </dgm:pt>
    <dgm:pt modelId="{A24F44C3-9111-4729-B839-3DA114D457FD}" type="sibTrans" cxnId="{2545DE82-96F4-49B1-A60B-B7741D88F489}">
      <dgm:prSet/>
      <dgm:spPr/>
      <dgm:t>
        <a:bodyPr/>
        <a:lstStyle/>
        <a:p>
          <a:endParaRPr lang="en-US"/>
        </a:p>
      </dgm:t>
    </dgm:pt>
    <dgm:pt modelId="{23B96179-736D-4450-A70D-E572CEE19630}">
      <dgm:prSet/>
      <dgm:spPr/>
      <dgm:t>
        <a:bodyPr/>
        <a:lstStyle/>
        <a:p>
          <a:r>
            <a:rPr lang="en-US"/>
            <a:t>Reasonable accommodations</a:t>
          </a:r>
        </a:p>
      </dgm:t>
    </dgm:pt>
    <dgm:pt modelId="{1E2154EC-2983-4C0A-B93F-5F4BCCFAA805}" type="parTrans" cxnId="{F7EC7DA0-7837-4CCA-AA02-BB6F517604F2}">
      <dgm:prSet/>
      <dgm:spPr/>
      <dgm:t>
        <a:bodyPr/>
        <a:lstStyle/>
        <a:p>
          <a:endParaRPr lang="en-US"/>
        </a:p>
      </dgm:t>
    </dgm:pt>
    <dgm:pt modelId="{5DCA2825-AD4E-4913-B4E5-E15D23DB6B45}" type="sibTrans" cxnId="{F7EC7DA0-7837-4CCA-AA02-BB6F517604F2}">
      <dgm:prSet/>
      <dgm:spPr/>
      <dgm:t>
        <a:bodyPr/>
        <a:lstStyle/>
        <a:p>
          <a:endParaRPr lang="en-US"/>
        </a:p>
      </dgm:t>
    </dgm:pt>
    <dgm:pt modelId="{C392CF49-527A-4A66-BC1B-BDA07F9695D5}">
      <dgm:prSet/>
      <dgm:spPr/>
      <dgm:t>
        <a:bodyPr/>
        <a:lstStyle/>
        <a:p>
          <a:r>
            <a:rPr lang="en-US"/>
            <a:t>Ensuring practices do not have inequitable impacts</a:t>
          </a:r>
        </a:p>
      </dgm:t>
    </dgm:pt>
    <dgm:pt modelId="{FEE41B46-9E26-48C3-A560-CBC3E008111B}" type="parTrans" cxnId="{F1D8F2A6-230E-47CE-82F8-A34353EFCB32}">
      <dgm:prSet/>
      <dgm:spPr/>
      <dgm:t>
        <a:bodyPr/>
        <a:lstStyle/>
        <a:p>
          <a:endParaRPr lang="en-US"/>
        </a:p>
      </dgm:t>
    </dgm:pt>
    <dgm:pt modelId="{FCA47645-DD6F-4BDC-A6B7-43E7E9045F27}" type="sibTrans" cxnId="{F1D8F2A6-230E-47CE-82F8-A34353EFCB32}">
      <dgm:prSet/>
      <dgm:spPr/>
      <dgm:t>
        <a:bodyPr/>
        <a:lstStyle/>
        <a:p>
          <a:endParaRPr lang="en-US"/>
        </a:p>
      </dgm:t>
    </dgm:pt>
    <dgm:pt modelId="{5C790AD7-C609-4BBE-B9D1-315D3EC69E4E}" type="pres">
      <dgm:prSet presAssocID="{FF4FA8F9-3440-4BF9-9B0B-E0F68568CE93}" presName="vert0" presStyleCnt="0">
        <dgm:presLayoutVars>
          <dgm:dir/>
          <dgm:animOne val="branch"/>
          <dgm:animLvl val="lvl"/>
        </dgm:presLayoutVars>
      </dgm:prSet>
      <dgm:spPr/>
    </dgm:pt>
    <dgm:pt modelId="{53449611-E968-4C1B-BEC4-367AE1F49DF5}" type="pres">
      <dgm:prSet presAssocID="{31A11229-4A51-44C1-AE3B-E5CCB1E4C177}" presName="thickLine" presStyleLbl="alignNode1" presStyleIdx="0" presStyleCnt="4"/>
      <dgm:spPr/>
    </dgm:pt>
    <dgm:pt modelId="{83D8D7EB-FDCE-4ACB-8D6A-EDAFD1A7A71B}" type="pres">
      <dgm:prSet presAssocID="{31A11229-4A51-44C1-AE3B-E5CCB1E4C177}" presName="horz1" presStyleCnt="0"/>
      <dgm:spPr/>
    </dgm:pt>
    <dgm:pt modelId="{C40442E6-CA4D-465D-BBF7-A7B89373B373}" type="pres">
      <dgm:prSet presAssocID="{31A11229-4A51-44C1-AE3B-E5CCB1E4C177}" presName="tx1" presStyleLbl="revTx" presStyleIdx="0" presStyleCnt="4"/>
      <dgm:spPr/>
    </dgm:pt>
    <dgm:pt modelId="{A67CD902-71F9-4F2E-A03C-CD7E512AB3B7}" type="pres">
      <dgm:prSet presAssocID="{31A11229-4A51-44C1-AE3B-E5CCB1E4C177}" presName="vert1" presStyleCnt="0"/>
      <dgm:spPr/>
    </dgm:pt>
    <dgm:pt modelId="{633D8FB3-5891-4436-B356-3465B2444AA2}" type="pres">
      <dgm:prSet presAssocID="{6A1F5E26-C063-4153-862B-25A60D42A69C}" presName="thickLine" presStyleLbl="alignNode1" presStyleIdx="1" presStyleCnt="4"/>
      <dgm:spPr/>
    </dgm:pt>
    <dgm:pt modelId="{E86A9B77-32DF-40B4-9091-037E3464B6DE}" type="pres">
      <dgm:prSet presAssocID="{6A1F5E26-C063-4153-862B-25A60D42A69C}" presName="horz1" presStyleCnt="0"/>
      <dgm:spPr/>
    </dgm:pt>
    <dgm:pt modelId="{C05E682A-00AA-466E-B86A-8B02D77403E0}" type="pres">
      <dgm:prSet presAssocID="{6A1F5E26-C063-4153-862B-25A60D42A69C}" presName="tx1" presStyleLbl="revTx" presStyleIdx="1" presStyleCnt="4"/>
      <dgm:spPr/>
    </dgm:pt>
    <dgm:pt modelId="{2ECAC1ED-93CC-4308-BDAD-77F7580A3FBD}" type="pres">
      <dgm:prSet presAssocID="{6A1F5E26-C063-4153-862B-25A60D42A69C}" presName="vert1" presStyleCnt="0"/>
      <dgm:spPr/>
    </dgm:pt>
    <dgm:pt modelId="{3C98C346-C828-414C-9029-B86169F24B08}" type="pres">
      <dgm:prSet presAssocID="{23B96179-736D-4450-A70D-E572CEE19630}" presName="thickLine" presStyleLbl="alignNode1" presStyleIdx="2" presStyleCnt="4"/>
      <dgm:spPr/>
    </dgm:pt>
    <dgm:pt modelId="{61C3F0F6-E771-4BB6-8982-F4046F3972D9}" type="pres">
      <dgm:prSet presAssocID="{23B96179-736D-4450-A70D-E572CEE19630}" presName="horz1" presStyleCnt="0"/>
      <dgm:spPr/>
    </dgm:pt>
    <dgm:pt modelId="{283174A7-7AED-4221-97B2-C4150CDE3F5D}" type="pres">
      <dgm:prSet presAssocID="{23B96179-736D-4450-A70D-E572CEE19630}" presName="tx1" presStyleLbl="revTx" presStyleIdx="2" presStyleCnt="4"/>
      <dgm:spPr/>
    </dgm:pt>
    <dgm:pt modelId="{69506673-DCAA-4B97-AD1F-6421D0C48C5B}" type="pres">
      <dgm:prSet presAssocID="{23B96179-736D-4450-A70D-E572CEE19630}" presName="vert1" presStyleCnt="0"/>
      <dgm:spPr/>
    </dgm:pt>
    <dgm:pt modelId="{BB8491EA-14CE-43A2-9C16-97C35976DDE2}" type="pres">
      <dgm:prSet presAssocID="{C392CF49-527A-4A66-BC1B-BDA07F9695D5}" presName="thickLine" presStyleLbl="alignNode1" presStyleIdx="3" presStyleCnt="4"/>
      <dgm:spPr/>
    </dgm:pt>
    <dgm:pt modelId="{35228978-64F7-45DC-885D-3A607F43CE4F}" type="pres">
      <dgm:prSet presAssocID="{C392CF49-527A-4A66-BC1B-BDA07F9695D5}" presName="horz1" presStyleCnt="0"/>
      <dgm:spPr/>
    </dgm:pt>
    <dgm:pt modelId="{E1CF67DE-4C13-4EC9-9617-97F013CC3309}" type="pres">
      <dgm:prSet presAssocID="{C392CF49-527A-4A66-BC1B-BDA07F9695D5}" presName="tx1" presStyleLbl="revTx" presStyleIdx="3" presStyleCnt="4"/>
      <dgm:spPr/>
    </dgm:pt>
    <dgm:pt modelId="{856DD835-6D93-4D2E-B80A-187C5750CFC3}" type="pres">
      <dgm:prSet presAssocID="{C392CF49-527A-4A66-BC1B-BDA07F9695D5}" presName="vert1" presStyleCnt="0"/>
      <dgm:spPr/>
    </dgm:pt>
  </dgm:ptLst>
  <dgm:cxnLst>
    <dgm:cxn modelId="{2545DE82-96F4-49B1-A60B-B7741D88F489}" srcId="{FF4FA8F9-3440-4BF9-9B0B-E0F68568CE93}" destId="{6A1F5E26-C063-4153-862B-25A60D42A69C}" srcOrd="1" destOrd="0" parTransId="{291A917B-142A-4726-B69E-7E5DC5E2275D}" sibTransId="{A24F44C3-9111-4729-B839-3DA114D457FD}"/>
    <dgm:cxn modelId="{F7EC7DA0-7837-4CCA-AA02-BB6F517604F2}" srcId="{FF4FA8F9-3440-4BF9-9B0B-E0F68568CE93}" destId="{23B96179-736D-4450-A70D-E572CEE19630}" srcOrd="2" destOrd="0" parTransId="{1E2154EC-2983-4C0A-B93F-5F4BCCFAA805}" sibTransId="{5DCA2825-AD4E-4913-B4E5-E15D23DB6B45}"/>
    <dgm:cxn modelId="{14C131A6-93FE-4C03-A98D-345A54553BB9}" type="presOf" srcId="{31A11229-4A51-44C1-AE3B-E5CCB1E4C177}" destId="{C40442E6-CA4D-465D-BBF7-A7B89373B373}" srcOrd="0" destOrd="0" presId="urn:microsoft.com/office/officeart/2008/layout/LinedList"/>
    <dgm:cxn modelId="{21C649A6-006F-4379-81F0-C211AE904574}" type="presOf" srcId="{FF4FA8F9-3440-4BF9-9B0B-E0F68568CE93}" destId="{5C790AD7-C609-4BBE-B9D1-315D3EC69E4E}" srcOrd="0" destOrd="0" presId="urn:microsoft.com/office/officeart/2008/layout/LinedList"/>
    <dgm:cxn modelId="{F1D8F2A6-230E-47CE-82F8-A34353EFCB32}" srcId="{FF4FA8F9-3440-4BF9-9B0B-E0F68568CE93}" destId="{C392CF49-527A-4A66-BC1B-BDA07F9695D5}" srcOrd="3" destOrd="0" parTransId="{FEE41B46-9E26-48C3-A560-CBC3E008111B}" sibTransId="{FCA47645-DD6F-4BDC-A6B7-43E7E9045F27}"/>
    <dgm:cxn modelId="{B1253FAD-8224-40FD-A8A5-E7BE268FCD30}" type="presOf" srcId="{23B96179-736D-4450-A70D-E572CEE19630}" destId="{283174A7-7AED-4221-97B2-C4150CDE3F5D}" srcOrd="0" destOrd="0" presId="urn:microsoft.com/office/officeart/2008/layout/LinedList"/>
    <dgm:cxn modelId="{2AFC63B4-543F-4C3B-874A-02DCE76165A0}" srcId="{FF4FA8F9-3440-4BF9-9B0B-E0F68568CE93}" destId="{31A11229-4A51-44C1-AE3B-E5CCB1E4C177}" srcOrd="0" destOrd="0" parTransId="{343AD960-B283-4510-8D7C-E396A0121350}" sibTransId="{8DD32483-8D87-439B-BB71-ED3463F4628C}"/>
    <dgm:cxn modelId="{6F9C1CD2-20DC-4207-88A2-D8C891F53AD2}" type="presOf" srcId="{6A1F5E26-C063-4153-862B-25A60D42A69C}" destId="{C05E682A-00AA-466E-B86A-8B02D77403E0}" srcOrd="0" destOrd="0" presId="urn:microsoft.com/office/officeart/2008/layout/LinedList"/>
    <dgm:cxn modelId="{1CF633DC-60B3-44D3-ACCD-CEDDA6BC9D09}" type="presOf" srcId="{C392CF49-527A-4A66-BC1B-BDA07F9695D5}" destId="{E1CF67DE-4C13-4EC9-9617-97F013CC3309}" srcOrd="0" destOrd="0" presId="urn:microsoft.com/office/officeart/2008/layout/LinedList"/>
    <dgm:cxn modelId="{846C3682-E7A1-40F4-9D6F-FAF48994D600}" type="presParOf" srcId="{5C790AD7-C609-4BBE-B9D1-315D3EC69E4E}" destId="{53449611-E968-4C1B-BEC4-367AE1F49DF5}" srcOrd="0" destOrd="0" presId="urn:microsoft.com/office/officeart/2008/layout/LinedList"/>
    <dgm:cxn modelId="{754AE073-2F8D-4489-BE29-7ED320C87164}" type="presParOf" srcId="{5C790AD7-C609-4BBE-B9D1-315D3EC69E4E}" destId="{83D8D7EB-FDCE-4ACB-8D6A-EDAFD1A7A71B}" srcOrd="1" destOrd="0" presId="urn:microsoft.com/office/officeart/2008/layout/LinedList"/>
    <dgm:cxn modelId="{CE125E67-E8DF-45C9-92A0-2D0B57C27D13}" type="presParOf" srcId="{83D8D7EB-FDCE-4ACB-8D6A-EDAFD1A7A71B}" destId="{C40442E6-CA4D-465D-BBF7-A7B89373B373}" srcOrd="0" destOrd="0" presId="urn:microsoft.com/office/officeart/2008/layout/LinedList"/>
    <dgm:cxn modelId="{9F9187AD-77CB-4855-9FFA-2F7E1FB25DF0}" type="presParOf" srcId="{83D8D7EB-FDCE-4ACB-8D6A-EDAFD1A7A71B}" destId="{A67CD902-71F9-4F2E-A03C-CD7E512AB3B7}" srcOrd="1" destOrd="0" presId="urn:microsoft.com/office/officeart/2008/layout/LinedList"/>
    <dgm:cxn modelId="{27E60CE6-6144-4A26-A87B-4845F34D19E9}" type="presParOf" srcId="{5C790AD7-C609-4BBE-B9D1-315D3EC69E4E}" destId="{633D8FB3-5891-4436-B356-3465B2444AA2}" srcOrd="2" destOrd="0" presId="urn:microsoft.com/office/officeart/2008/layout/LinedList"/>
    <dgm:cxn modelId="{B0F1708B-ED61-414A-A676-7A35EA8FE86B}" type="presParOf" srcId="{5C790AD7-C609-4BBE-B9D1-315D3EC69E4E}" destId="{E86A9B77-32DF-40B4-9091-037E3464B6DE}" srcOrd="3" destOrd="0" presId="urn:microsoft.com/office/officeart/2008/layout/LinedList"/>
    <dgm:cxn modelId="{E235A0A5-25C0-4F2E-9D6F-084A7302BDD1}" type="presParOf" srcId="{E86A9B77-32DF-40B4-9091-037E3464B6DE}" destId="{C05E682A-00AA-466E-B86A-8B02D77403E0}" srcOrd="0" destOrd="0" presId="urn:microsoft.com/office/officeart/2008/layout/LinedList"/>
    <dgm:cxn modelId="{6D012FCD-404E-4816-AF6A-72508BE01624}" type="presParOf" srcId="{E86A9B77-32DF-40B4-9091-037E3464B6DE}" destId="{2ECAC1ED-93CC-4308-BDAD-77F7580A3FBD}" srcOrd="1" destOrd="0" presId="urn:microsoft.com/office/officeart/2008/layout/LinedList"/>
    <dgm:cxn modelId="{559877E1-50D4-4B3D-99C4-62F95E71D5AB}" type="presParOf" srcId="{5C790AD7-C609-4BBE-B9D1-315D3EC69E4E}" destId="{3C98C346-C828-414C-9029-B86169F24B08}" srcOrd="4" destOrd="0" presId="urn:microsoft.com/office/officeart/2008/layout/LinedList"/>
    <dgm:cxn modelId="{607645C4-0E3B-4755-83BB-2A27A6ED0F97}" type="presParOf" srcId="{5C790AD7-C609-4BBE-B9D1-315D3EC69E4E}" destId="{61C3F0F6-E771-4BB6-8982-F4046F3972D9}" srcOrd="5" destOrd="0" presId="urn:microsoft.com/office/officeart/2008/layout/LinedList"/>
    <dgm:cxn modelId="{013A7F6C-B2A6-490C-B68D-07684B919861}" type="presParOf" srcId="{61C3F0F6-E771-4BB6-8982-F4046F3972D9}" destId="{283174A7-7AED-4221-97B2-C4150CDE3F5D}" srcOrd="0" destOrd="0" presId="urn:microsoft.com/office/officeart/2008/layout/LinedList"/>
    <dgm:cxn modelId="{56A27DDA-B591-4B2F-BA6A-81CE6071EDFB}" type="presParOf" srcId="{61C3F0F6-E771-4BB6-8982-F4046F3972D9}" destId="{69506673-DCAA-4B97-AD1F-6421D0C48C5B}" srcOrd="1" destOrd="0" presId="urn:microsoft.com/office/officeart/2008/layout/LinedList"/>
    <dgm:cxn modelId="{C7081B32-723A-49A4-B980-F475565251EA}" type="presParOf" srcId="{5C790AD7-C609-4BBE-B9D1-315D3EC69E4E}" destId="{BB8491EA-14CE-43A2-9C16-97C35976DDE2}" srcOrd="6" destOrd="0" presId="urn:microsoft.com/office/officeart/2008/layout/LinedList"/>
    <dgm:cxn modelId="{A1826D06-7E2E-4575-A509-6FAA41E8B2D1}" type="presParOf" srcId="{5C790AD7-C609-4BBE-B9D1-315D3EC69E4E}" destId="{35228978-64F7-45DC-885D-3A607F43CE4F}" srcOrd="7" destOrd="0" presId="urn:microsoft.com/office/officeart/2008/layout/LinedList"/>
    <dgm:cxn modelId="{3A445D4E-DBD2-44B1-8586-475675BE9E06}" type="presParOf" srcId="{35228978-64F7-45DC-885D-3A607F43CE4F}" destId="{E1CF67DE-4C13-4EC9-9617-97F013CC3309}" srcOrd="0" destOrd="0" presId="urn:microsoft.com/office/officeart/2008/layout/LinedList"/>
    <dgm:cxn modelId="{12A8555D-5265-487A-92A1-D77A7ED161A8}" type="presParOf" srcId="{35228978-64F7-45DC-885D-3A607F43CE4F}" destId="{856DD835-6D93-4D2E-B80A-187C5750CFC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740C11E-7696-41E8-841B-6BF1520DF419}" type="doc">
      <dgm:prSet loTypeId="urn:microsoft.com/office/officeart/2005/8/layout/process4" loCatId="process" qsTypeId="urn:microsoft.com/office/officeart/2005/8/quickstyle/simple5" qsCatId="simple" csTypeId="urn:microsoft.com/office/officeart/2005/8/colors/accent3_2" csCatId="accent3" phldr="1"/>
      <dgm:spPr/>
      <dgm:t>
        <a:bodyPr/>
        <a:lstStyle/>
        <a:p>
          <a:endParaRPr lang="en-US"/>
        </a:p>
      </dgm:t>
    </dgm:pt>
    <dgm:pt modelId="{D5243574-903E-4D7F-8EA8-F24EA8CADA6B}">
      <dgm:prSet/>
      <dgm:spPr/>
      <dgm:t>
        <a:bodyPr/>
        <a:lstStyle/>
        <a:p>
          <a:r>
            <a:rPr lang="en-US">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HUD’s Equal Access Rule</a:t>
          </a:r>
          <a:r>
            <a:rPr lang="en-US">
              <a:solidFill>
                <a:schemeClr val="tx1"/>
              </a:solidFill>
            </a:rPr>
            <a:t> —short-hand for 3 requiring that individuals have </a:t>
          </a:r>
          <a:r>
            <a:rPr lang="en-US" b="1">
              <a:solidFill>
                <a:schemeClr val="tx1"/>
              </a:solidFill>
            </a:rPr>
            <a:t>equal access</a:t>
          </a:r>
          <a:r>
            <a:rPr lang="en-US">
              <a:solidFill>
                <a:schemeClr val="tx1"/>
              </a:solidFill>
            </a:rPr>
            <a:t> to all HUD programs, including HUD-funded or HUD-insured </a:t>
          </a:r>
          <a:r>
            <a:rPr lang="en-US" b="1">
              <a:solidFill>
                <a:schemeClr val="tx1"/>
              </a:solidFill>
            </a:rPr>
            <a:t>housing</a:t>
          </a:r>
          <a:r>
            <a:rPr lang="en-US">
              <a:solidFill>
                <a:schemeClr val="tx1"/>
              </a:solidFill>
            </a:rPr>
            <a:t>, and HUD-funded temporary/emergency </a:t>
          </a:r>
          <a:r>
            <a:rPr lang="en-US" b="1">
              <a:solidFill>
                <a:schemeClr val="tx1"/>
              </a:solidFill>
            </a:rPr>
            <a:t>shelters</a:t>
          </a:r>
          <a:r>
            <a:rPr lang="en-US">
              <a:solidFill>
                <a:schemeClr val="tx1"/>
              </a:solidFill>
            </a:rPr>
            <a:t>, regardless of actual or </a:t>
          </a:r>
          <a:r>
            <a:rPr lang="en-US" b="1">
              <a:solidFill>
                <a:schemeClr val="tx1"/>
              </a:solidFill>
            </a:rPr>
            <a:t>perceived sexual orientation, gender identity, or marital status.</a:t>
          </a:r>
          <a:r>
            <a:rPr lang="en-US" b="0">
              <a:solidFill>
                <a:schemeClr val="tx1"/>
              </a:solidFill>
            </a:rPr>
            <a:t> [1]</a:t>
          </a:r>
        </a:p>
      </dgm:t>
    </dgm:pt>
    <dgm:pt modelId="{8027FA6B-36DD-4D9B-B21C-549A82952E3B}" type="parTrans" cxnId="{C4E4934C-0B08-4520-9687-709A88845824}">
      <dgm:prSet/>
      <dgm:spPr/>
      <dgm:t>
        <a:bodyPr/>
        <a:lstStyle/>
        <a:p>
          <a:endParaRPr lang="en-US"/>
        </a:p>
      </dgm:t>
    </dgm:pt>
    <dgm:pt modelId="{62762062-19C5-4B55-99C0-9463C9803AAB}" type="sibTrans" cxnId="{C4E4934C-0B08-4520-9687-709A88845824}">
      <dgm:prSet/>
      <dgm:spPr/>
      <dgm:t>
        <a:bodyPr/>
        <a:lstStyle/>
        <a:p>
          <a:endParaRPr lang="en-US"/>
        </a:p>
      </dgm:t>
    </dgm:pt>
    <dgm:pt modelId="{32198F39-AB48-41D4-ABA7-136323DFBAC7}">
      <dgm:prSet/>
      <dgm:spPr/>
      <dgm:t>
        <a:bodyPr/>
        <a:lstStyle/>
        <a:p>
          <a:r>
            <a:rPr lang="en-US" u="none">
              <a:solidFill>
                <a:schemeClr val="tx1"/>
              </a:solidFill>
            </a:rPr>
            <a:t>HUD-funded homeless providers must place clients in a shelter or facility that corresponds to the gender with which the person identifies. </a:t>
          </a:r>
        </a:p>
      </dgm:t>
    </dgm:pt>
    <dgm:pt modelId="{16241DCA-C55C-471A-80AC-332D7A1797B9}" type="parTrans" cxnId="{BD03361B-2BF9-4A03-986C-06983B03350E}">
      <dgm:prSet/>
      <dgm:spPr/>
      <dgm:t>
        <a:bodyPr/>
        <a:lstStyle/>
        <a:p>
          <a:endParaRPr lang="en-US"/>
        </a:p>
      </dgm:t>
    </dgm:pt>
    <dgm:pt modelId="{8C24178C-72C7-4DB6-B436-5B26E451C598}" type="sibTrans" cxnId="{BD03361B-2BF9-4A03-986C-06983B03350E}">
      <dgm:prSet/>
      <dgm:spPr/>
      <dgm:t>
        <a:bodyPr/>
        <a:lstStyle/>
        <a:p>
          <a:endParaRPr lang="en-US"/>
        </a:p>
      </dgm:t>
    </dgm:pt>
    <dgm:pt modelId="{4A38E7DD-D0FA-4778-8B81-4C03283089E4}">
      <dgm:prSet/>
      <dgm:spPr/>
      <dgm:t>
        <a:bodyPr/>
        <a:lstStyle/>
        <a:p>
          <a:r>
            <a:rPr lang="en-US">
              <a:solidFill>
                <a:schemeClr val="tx1"/>
              </a:solidFill>
            </a:rPr>
            <a:t>Providers must also ensure that their policies do not isolate or segregate clients based upon gender identity. Health and safety concerns must be taken into consideration.</a:t>
          </a:r>
        </a:p>
      </dgm:t>
    </dgm:pt>
    <dgm:pt modelId="{E67FA442-D44F-4B83-A72B-57E4196FA645}" type="parTrans" cxnId="{7A9C8906-DD4C-46D5-8A08-F514DA2946F1}">
      <dgm:prSet/>
      <dgm:spPr/>
      <dgm:t>
        <a:bodyPr/>
        <a:lstStyle/>
        <a:p>
          <a:endParaRPr lang="en-US"/>
        </a:p>
      </dgm:t>
    </dgm:pt>
    <dgm:pt modelId="{15AE04F4-6030-463C-9A9E-7C6999C66300}" type="sibTrans" cxnId="{7A9C8906-DD4C-46D5-8A08-F514DA2946F1}">
      <dgm:prSet/>
      <dgm:spPr/>
      <dgm:t>
        <a:bodyPr/>
        <a:lstStyle/>
        <a:p>
          <a:endParaRPr lang="en-US"/>
        </a:p>
      </dgm:t>
    </dgm:pt>
    <dgm:pt modelId="{A42E8E9A-22F4-4EAF-BB72-862408B675F6}" type="pres">
      <dgm:prSet presAssocID="{7740C11E-7696-41E8-841B-6BF1520DF419}" presName="Name0" presStyleCnt="0">
        <dgm:presLayoutVars>
          <dgm:dir/>
          <dgm:animLvl val="lvl"/>
          <dgm:resizeHandles val="exact"/>
        </dgm:presLayoutVars>
      </dgm:prSet>
      <dgm:spPr/>
    </dgm:pt>
    <dgm:pt modelId="{F29E20CE-8A90-464C-9501-B0B13B54A9A3}" type="pres">
      <dgm:prSet presAssocID="{4A38E7DD-D0FA-4778-8B81-4C03283089E4}" presName="boxAndChildren" presStyleCnt="0"/>
      <dgm:spPr/>
    </dgm:pt>
    <dgm:pt modelId="{819684F2-921E-4B28-9308-1B0188B90848}" type="pres">
      <dgm:prSet presAssocID="{4A38E7DD-D0FA-4778-8B81-4C03283089E4}" presName="parentTextBox" presStyleLbl="node1" presStyleIdx="0" presStyleCnt="3" custLinFactNeighborX="-914" custLinFactNeighborY="72"/>
      <dgm:spPr/>
    </dgm:pt>
    <dgm:pt modelId="{79E6CE67-9447-46F6-A1F3-3E217703E16F}" type="pres">
      <dgm:prSet presAssocID="{8C24178C-72C7-4DB6-B436-5B26E451C598}" presName="sp" presStyleCnt="0"/>
      <dgm:spPr/>
    </dgm:pt>
    <dgm:pt modelId="{95DBBFCC-F2C4-4D22-B50C-784B2C9106EA}" type="pres">
      <dgm:prSet presAssocID="{32198F39-AB48-41D4-ABA7-136323DFBAC7}" presName="arrowAndChildren" presStyleCnt="0"/>
      <dgm:spPr/>
    </dgm:pt>
    <dgm:pt modelId="{FD9DDF96-11BC-4ED8-B8CB-69CB94BB7536}" type="pres">
      <dgm:prSet presAssocID="{32198F39-AB48-41D4-ABA7-136323DFBAC7}" presName="parentTextArrow" presStyleLbl="node1" presStyleIdx="1" presStyleCnt="3"/>
      <dgm:spPr/>
    </dgm:pt>
    <dgm:pt modelId="{18AE73F8-7005-41A9-9EF9-61E716D2F4A5}" type="pres">
      <dgm:prSet presAssocID="{62762062-19C5-4B55-99C0-9463C9803AAB}" presName="sp" presStyleCnt="0"/>
      <dgm:spPr/>
    </dgm:pt>
    <dgm:pt modelId="{8266E96C-2E2A-46FD-B15B-1E087570BE93}" type="pres">
      <dgm:prSet presAssocID="{D5243574-903E-4D7F-8EA8-F24EA8CADA6B}" presName="arrowAndChildren" presStyleCnt="0"/>
      <dgm:spPr/>
    </dgm:pt>
    <dgm:pt modelId="{D5F5AF34-B9BF-4BA6-9786-B629FB1AEBB5}" type="pres">
      <dgm:prSet presAssocID="{D5243574-903E-4D7F-8EA8-F24EA8CADA6B}" presName="parentTextArrow" presStyleLbl="node1" presStyleIdx="2" presStyleCnt="3"/>
      <dgm:spPr/>
    </dgm:pt>
  </dgm:ptLst>
  <dgm:cxnLst>
    <dgm:cxn modelId="{7A9C8906-DD4C-46D5-8A08-F514DA2946F1}" srcId="{7740C11E-7696-41E8-841B-6BF1520DF419}" destId="{4A38E7DD-D0FA-4778-8B81-4C03283089E4}" srcOrd="2" destOrd="0" parTransId="{E67FA442-D44F-4B83-A72B-57E4196FA645}" sibTransId="{15AE04F4-6030-463C-9A9E-7C6999C66300}"/>
    <dgm:cxn modelId="{FF6C8B18-19C1-433C-8235-2A71829071FB}" type="presOf" srcId="{7740C11E-7696-41E8-841B-6BF1520DF419}" destId="{A42E8E9A-22F4-4EAF-BB72-862408B675F6}" srcOrd="0" destOrd="0" presId="urn:microsoft.com/office/officeart/2005/8/layout/process4"/>
    <dgm:cxn modelId="{BD03361B-2BF9-4A03-986C-06983B03350E}" srcId="{7740C11E-7696-41E8-841B-6BF1520DF419}" destId="{32198F39-AB48-41D4-ABA7-136323DFBAC7}" srcOrd="1" destOrd="0" parTransId="{16241DCA-C55C-471A-80AC-332D7A1797B9}" sibTransId="{8C24178C-72C7-4DB6-B436-5B26E451C598}"/>
    <dgm:cxn modelId="{C4E4934C-0B08-4520-9687-709A88845824}" srcId="{7740C11E-7696-41E8-841B-6BF1520DF419}" destId="{D5243574-903E-4D7F-8EA8-F24EA8CADA6B}" srcOrd="0" destOrd="0" parTransId="{8027FA6B-36DD-4D9B-B21C-549A82952E3B}" sibTransId="{62762062-19C5-4B55-99C0-9463C9803AAB}"/>
    <dgm:cxn modelId="{9B51A987-B5D8-4BC8-B894-AA22C3674FF0}" type="presOf" srcId="{32198F39-AB48-41D4-ABA7-136323DFBAC7}" destId="{FD9DDF96-11BC-4ED8-B8CB-69CB94BB7536}" srcOrd="0" destOrd="0" presId="urn:microsoft.com/office/officeart/2005/8/layout/process4"/>
    <dgm:cxn modelId="{8D2B9C9D-F0D2-4FCE-8D08-6D3559A5056D}" type="presOf" srcId="{D5243574-903E-4D7F-8EA8-F24EA8CADA6B}" destId="{D5F5AF34-B9BF-4BA6-9786-B629FB1AEBB5}" srcOrd="0" destOrd="0" presId="urn:microsoft.com/office/officeart/2005/8/layout/process4"/>
    <dgm:cxn modelId="{D82EE3F7-F3D7-4A6B-A445-2D2DB1457DAB}" type="presOf" srcId="{4A38E7DD-D0FA-4778-8B81-4C03283089E4}" destId="{819684F2-921E-4B28-9308-1B0188B90848}" srcOrd="0" destOrd="0" presId="urn:microsoft.com/office/officeart/2005/8/layout/process4"/>
    <dgm:cxn modelId="{AEACAC0D-7189-4BB2-8F8F-0EB02766C021}" type="presParOf" srcId="{A42E8E9A-22F4-4EAF-BB72-862408B675F6}" destId="{F29E20CE-8A90-464C-9501-B0B13B54A9A3}" srcOrd="0" destOrd="0" presId="urn:microsoft.com/office/officeart/2005/8/layout/process4"/>
    <dgm:cxn modelId="{AF5617B7-D54F-4E8E-9C28-CEB459C7B694}" type="presParOf" srcId="{F29E20CE-8A90-464C-9501-B0B13B54A9A3}" destId="{819684F2-921E-4B28-9308-1B0188B90848}" srcOrd="0" destOrd="0" presId="urn:microsoft.com/office/officeart/2005/8/layout/process4"/>
    <dgm:cxn modelId="{75E68545-7141-4C3D-BA5A-3A51D2AA05AD}" type="presParOf" srcId="{A42E8E9A-22F4-4EAF-BB72-862408B675F6}" destId="{79E6CE67-9447-46F6-A1F3-3E217703E16F}" srcOrd="1" destOrd="0" presId="urn:microsoft.com/office/officeart/2005/8/layout/process4"/>
    <dgm:cxn modelId="{C367D6BF-1E76-48DE-8384-322E3CF91F11}" type="presParOf" srcId="{A42E8E9A-22F4-4EAF-BB72-862408B675F6}" destId="{95DBBFCC-F2C4-4D22-B50C-784B2C9106EA}" srcOrd="2" destOrd="0" presId="urn:microsoft.com/office/officeart/2005/8/layout/process4"/>
    <dgm:cxn modelId="{70D599CB-5BAD-41B6-AEB9-0560D7110425}" type="presParOf" srcId="{95DBBFCC-F2C4-4D22-B50C-784B2C9106EA}" destId="{FD9DDF96-11BC-4ED8-B8CB-69CB94BB7536}" srcOrd="0" destOrd="0" presId="urn:microsoft.com/office/officeart/2005/8/layout/process4"/>
    <dgm:cxn modelId="{8D979739-DF6F-41D0-8429-3F171DCF347D}" type="presParOf" srcId="{A42E8E9A-22F4-4EAF-BB72-862408B675F6}" destId="{18AE73F8-7005-41A9-9EF9-61E716D2F4A5}" srcOrd="3" destOrd="0" presId="urn:microsoft.com/office/officeart/2005/8/layout/process4"/>
    <dgm:cxn modelId="{243D69EF-13FA-45AB-9C63-F026ED0E1BEC}" type="presParOf" srcId="{A42E8E9A-22F4-4EAF-BB72-862408B675F6}" destId="{8266E96C-2E2A-46FD-B15B-1E087570BE93}" srcOrd="4" destOrd="0" presId="urn:microsoft.com/office/officeart/2005/8/layout/process4"/>
    <dgm:cxn modelId="{28F68222-48B4-40D6-BAB3-F511A710AF9D}" type="presParOf" srcId="{8266E96C-2E2A-46FD-B15B-1E087570BE93}" destId="{D5F5AF34-B9BF-4BA6-9786-B629FB1AEBB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3189569-8B65-408A-BB92-ED6332CA35F9}" type="doc">
      <dgm:prSet loTypeId="urn:microsoft.com/office/officeart/2005/8/layout/hierarchy1" loCatId="hierarchy" qsTypeId="urn:microsoft.com/office/officeart/2005/8/quickstyle/simple2" qsCatId="simple" csTypeId="urn:microsoft.com/office/officeart/2005/8/colors/accent3_2" csCatId="accent3"/>
      <dgm:spPr/>
      <dgm:t>
        <a:bodyPr/>
        <a:lstStyle/>
        <a:p>
          <a:endParaRPr lang="en-US"/>
        </a:p>
      </dgm:t>
    </dgm:pt>
    <dgm:pt modelId="{2E8E908F-C0EF-44C9-BD9E-C21455D07557}">
      <dgm:prSet/>
      <dgm:spPr/>
      <dgm:t>
        <a:bodyPr/>
        <a:lstStyle/>
        <a:p>
          <a:r>
            <a:rPr lang="en-US"/>
            <a:t>Determine eligibility regardless of a person’s sexual orientation, gender identity, or marital status</a:t>
          </a:r>
        </a:p>
      </dgm:t>
    </dgm:pt>
    <dgm:pt modelId="{9D493956-6E28-4963-B66E-874F2BA903ED}" type="parTrans" cxnId="{4FEC4B49-E655-4AD5-9418-30DB40402C95}">
      <dgm:prSet/>
      <dgm:spPr/>
      <dgm:t>
        <a:bodyPr/>
        <a:lstStyle/>
        <a:p>
          <a:endParaRPr lang="en-US"/>
        </a:p>
      </dgm:t>
    </dgm:pt>
    <dgm:pt modelId="{B81DD29C-C0C1-4D5B-ADB3-A664E95427D8}" type="sibTrans" cxnId="{4FEC4B49-E655-4AD5-9418-30DB40402C95}">
      <dgm:prSet/>
      <dgm:spPr/>
      <dgm:t>
        <a:bodyPr/>
        <a:lstStyle/>
        <a:p>
          <a:endParaRPr lang="en-US"/>
        </a:p>
      </dgm:t>
    </dgm:pt>
    <dgm:pt modelId="{D586FEB0-C9AC-4DD8-8001-05C759935668}">
      <dgm:prSet/>
      <dgm:spPr/>
      <dgm:t>
        <a:bodyPr/>
        <a:lstStyle/>
        <a:p>
          <a:r>
            <a:rPr lang="en-US"/>
            <a:t>Access facilities aligned with gender identity (includes accommodations with shared bathing facilities)</a:t>
          </a:r>
        </a:p>
      </dgm:t>
    </dgm:pt>
    <dgm:pt modelId="{6EEF12E3-58C6-4A8E-9962-4FD6FEA8891A}" type="parTrans" cxnId="{E59DD03E-5F74-466C-82D7-E7F0840D5BE5}">
      <dgm:prSet/>
      <dgm:spPr/>
      <dgm:t>
        <a:bodyPr/>
        <a:lstStyle/>
        <a:p>
          <a:endParaRPr lang="en-US"/>
        </a:p>
      </dgm:t>
    </dgm:pt>
    <dgm:pt modelId="{311AC499-A33D-4504-8EBA-7BDCE3295FB2}" type="sibTrans" cxnId="{E59DD03E-5F74-466C-82D7-E7F0840D5BE5}">
      <dgm:prSet/>
      <dgm:spPr/>
      <dgm:t>
        <a:bodyPr/>
        <a:lstStyle/>
        <a:p>
          <a:endParaRPr lang="en-US"/>
        </a:p>
      </dgm:t>
    </dgm:pt>
    <dgm:pt modelId="{59BCB9D3-A9B1-4812-9BE0-310BCEB1B47E}">
      <dgm:prSet/>
      <dgm:spPr/>
      <dgm:t>
        <a:bodyPr/>
        <a:lstStyle/>
        <a:p>
          <a:r>
            <a:rPr lang="en-US"/>
            <a:t>No burden of documentation, intrusive questioning, physical evidence shall be required</a:t>
          </a:r>
        </a:p>
      </dgm:t>
    </dgm:pt>
    <dgm:pt modelId="{B386847F-FE06-4D44-AEB5-95184BF17748}" type="parTrans" cxnId="{729ED039-A0E1-4025-9B70-57A1B644FCC6}">
      <dgm:prSet/>
      <dgm:spPr/>
      <dgm:t>
        <a:bodyPr/>
        <a:lstStyle/>
        <a:p>
          <a:endParaRPr lang="en-US"/>
        </a:p>
      </dgm:t>
    </dgm:pt>
    <dgm:pt modelId="{B7549A4A-BEF5-468E-ABCB-0BC509BC572B}" type="sibTrans" cxnId="{729ED039-A0E1-4025-9B70-57A1B644FCC6}">
      <dgm:prSet/>
      <dgm:spPr/>
      <dgm:t>
        <a:bodyPr/>
        <a:lstStyle/>
        <a:p>
          <a:endParaRPr lang="en-US"/>
        </a:p>
      </dgm:t>
    </dgm:pt>
    <dgm:pt modelId="{EAA435E2-F31F-4C75-9BEB-12D9E4352F53}" type="pres">
      <dgm:prSet presAssocID="{E3189569-8B65-408A-BB92-ED6332CA35F9}" presName="hierChild1" presStyleCnt="0">
        <dgm:presLayoutVars>
          <dgm:chPref val="1"/>
          <dgm:dir/>
          <dgm:animOne val="branch"/>
          <dgm:animLvl val="lvl"/>
          <dgm:resizeHandles/>
        </dgm:presLayoutVars>
      </dgm:prSet>
      <dgm:spPr/>
    </dgm:pt>
    <dgm:pt modelId="{A88262A7-7E44-4388-9753-0C9D70A70C8F}" type="pres">
      <dgm:prSet presAssocID="{2E8E908F-C0EF-44C9-BD9E-C21455D07557}" presName="hierRoot1" presStyleCnt="0"/>
      <dgm:spPr/>
    </dgm:pt>
    <dgm:pt modelId="{FDD3D11B-F51A-4AE5-BAD8-1C036F4D6E63}" type="pres">
      <dgm:prSet presAssocID="{2E8E908F-C0EF-44C9-BD9E-C21455D07557}" presName="composite" presStyleCnt="0"/>
      <dgm:spPr/>
    </dgm:pt>
    <dgm:pt modelId="{CF01A061-E9A4-49DA-955C-9EB344A451E8}" type="pres">
      <dgm:prSet presAssocID="{2E8E908F-C0EF-44C9-BD9E-C21455D07557}" presName="background" presStyleLbl="node0" presStyleIdx="0" presStyleCnt="3"/>
      <dgm:spPr/>
    </dgm:pt>
    <dgm:pt modelId="{B4E5832B-F3A6-4018-BFDD-D1696D255E3B}" type="pres">
      <dgm:prSet presAssocID="{2E8E908F-C0EF-44C9-BD9E-C21455D07557}" presName="text" presStyleLbl="fgAcc0" presStyleIdx="0" presStyleCnt="3">
        <dgm:presLayoutVars>
          <dgm:chPref val="3"/>
        </dgm:presLayoutVars>
      </dgm:prSet>
      <dgm:spPr/>
    </dgm:pt>
    <dgm:pt modelId="{1F9EA90C-132D-4EAC-8998-0D76720180BF}" type="pres">
      <dgm:prSet presAssocID="{2E8E908F-C0EF-44C9-BD9E-C21455D07557}" presName="hierChild2" presStyleCnt="0"/>
      <dgm:spPr/>
    </dgm:pt>
    <dgm:pt modelId="{EF110A13-DCC4-4B59-9EA0-E7200A7BDB29}" type="pres">
      <dgm:prSet presAssocID="{D586FEB0-C9AC-4DD8-8001-05C759935668}" presName="hierRoot1" presStyleCnt="0"/>
      <dgm:spPr/>
    </dgm:pt>
    <dgm:pt modelId="{EAB19908-408F-4F76-9132-9D45F795C56D}" type="pres">
      <dgm:prSet presAssocID="{D586FEB0-C9AC-4DD8-8001-05C759935668}" presName="composite" presStyleCnt="0"/>
      <dgm:spPr/>
    </dgm:pt>
    <dgm:pt modelId="{DDE983AE-72CC-4366-8F30-837C59600530}" type="pres">
      <dgm:prSet presAssocID="{D586FEB0-C9AC-4DD8-8001-05C759935668}" presName="background" presStyleLbl="node0" presStyleIdx="1" presStyleCnt="3"/>
      <dgm:spPr/>
    </dgm:pt>
    <dgm:pt modelId="{BA82C94B-DC55-4D8E-BACF-830FFFF839DA}" type="pres">
      <dgm:prSet presAssocID="{D586FEB0-C9AC-4DD8-8001-05C759935668}" presName="text" presStyleLbl="fgAcc0" presStyleIdx="1" presStyleCnt="3">
        <dgm:presLayoutVars>
          <dgm:chPref val="3"/>
        </dgm:presLayoutVars>
      </dgm:prSet>
      <dgm:spPr/>
    </dgm:pt>
    <dgm:pt modelId="{70E981D8-EA5D-462F-A02E-21DDCBB2E4ED}" type="pres">
      <dgm:prSet presAssocID="{D586FEB0-C9AC-4DD8-8001-05C759935668}" presName="hierChild2" presStyleCnt="0"/>
      <dgm:spPr/>
    </dgm:pt>
    <dgm:pt modelId="{6382AC0D-F891-483F-8C0C-AD70919BC863}" type="pres">
      <dgm:prSet presAssocID="{59BCB9D3-A9B1-4812-9BE0-310BCEB1B47E}" presName="hierRoot1" presStyleCnt="0"/>
      <dgm:spPr/>
    </dgm:pt>
    <dgm:pt modelId="{891DAE21-1234-4F3A-9511-4485EF6CA363}" type="pres">
      <dgm:prSet presAssocID="{59BCB9D3-A9B1-4812-9BE0-310BCEB1B47E}" presName="composite" presStyleCnt="0"/>
      <dgm:spPr/>
    </dgm:pt>
    <dgm:pt modelId="{DDF2902B-C737-440A-865F-821E51E6BFFA}" type="pres">
      <dgm:prSet presAssocID="{59BCB9D3-A9B1-4812-9BE0-310BCEB1B47E}" presName="background" presStyleLbl="node0" presStyleIdx="2" presStyleCnt="3"/>
      <dgm:spPr/>
    </dgm:pt>
    <dgm:pt modelId="{923052F9-29ED-43BA-9955-711A5C6D5F1C}" type="pres">
      <dgm:prSet presAssocID="{59BCB9D3-A9B1-4812-9BE0-310BCEB1B47E}" presName="text" presStyleLbl="fgAcc0" presStyleIdx="2" presStyleCnt="3">
        <dgm:presLayoutVars>
          <dgm:chPref val="3"/>
        </dgm:presLayoutVars>
      </dgm:prSet>
      <dgm:spPr/>
    </dgm:pt>
    <dgm:pt modelId="{6FC71AE5-B2BA-4627-9D59-A49CB9839D2D}" type="pres">
      <dgm:prSet presAssocID="{59BCB9D3-A9B1-4812-9BE0-310BCEB1B47E}" presName="hierChild2" presStyleCnt="0"/>
      <dgm:spPr/>
    </dgm:pt>
  </dgm:ptLst>
  <dgm:cxnLst>
    <dgm:cxn modelId="{729ED039-A0E1-4025-9B70-57A1B644FCC6}" srcId="{E3189569-8B65-408A-BB92-ED6332CA35F9}" destId="{59BCB9D3-A9B1-4812-9BE0-310BCEB1B47E}" srcOrd="2" destOrd="0" parTransId="{B386847F-FE06-4D44-AEB5-95184BF17748}" sibTransId="{B7549A4A-BEF5-468E-ABCB-0BC509BC572B}"/>
    <dgm:cxn modelId="{E59DD03E-5F74-466C-82D7-E7F0840D5BE5}" srcId="{E3189569-8B65-408A-BB92-ED6332CA35F9}" destId="{D586FEB0-C9AC-4DD8-8001-05C759935668}" srcOrd="1" destOrd="0" parTransId="{6EEF12E3-58C6-4A8E-9962-4FD6FEA8891A}" sibTransId="{311AC499-A33D-4504-8EBA-7BDCE3295FB2}"/>
    <dgm:cxn modelId="{89116562-1E07-435A-B684-651925185C7B}" type="presOf" srcId="{2E8E908F-C0EF-44C9-BD9E-C21455D07557}" destId="{B4E5832B-F3A6-4018-BFDD-D1696D255E3B}" srcOrd="0" destOrd="0" presId="urn:microsoft.com/office/officeart/2005/8/layout/hierarchy1"/>
    <dgm:cxn modelId="{4FEC4B49-E655-4AD5-9418-30DB40402C95}" srcId="{E3189569-8B65-408A-BB92-ED6332CA35F9}" destId="{2E8E908F-C0EF-44C9-BD9E-C21455D07557}" srcOrd="0" destOrd="0" parTransId="{9D493956-6E28-4963-B66E-874F2BA903ED}" sibTransId="{B81DD29C-C0C1-4D5B-ADB3-A664E95427D8}"/>
    <dgm:cxn modelId="{ED485B6B-0C5C-4444-9E95-FF66BC4DC7C9}" type="presOf" srcId="{E3189569-8B65-408A-BB92-ED6332CA35F9}" destId="{EAA435E2-F31F-4C75-9BEB-12D9E4352F53}" srcOrd="0" destOrd="0" presId="urn:microsoft.com/office/officeart/2005/8/layout/hierarchy1"/>
    <dgm:cxn modelId="{BB0D2F8B-1009-46AF-925A-92B7DDE09260}" type="presOf" srcId="{D586FEB0-C9AC-4DD8-8001-05C759935668}" destId="{BA82C94B-DC55-4D8E-BACF-830FFFF839DA}" srcOrd="0" destOrd="0" presId="urn:microsoft.com/office/officeart/2005/8/layout/hierarchy1"/>
    <dgm:cxn modelId="{AF9A8CEC-A011-4758-9DE2-FF981DA8AFF0}" type="presOf" srcId="{59BCB9D3-A9B1-4812-9BE0-310BCEB1B47E}" destId="{923052F9-29ED-43BA-9955-711A5C6D5F1C}" srcOrd="0" destOrd="0" presId="urn:microsoft.com/office/officeart/2005/8/layout/hierarchy1"/>
    <dgm:cxn modelId="{F09548A5-EE90-4A84-8F4C-63258B82B51C}" type="presParOf" srcId="{EAA435E2-F31F-4C75-9BEB-12D9E4352F53}" destId="{A88262A7-7E44-4388-9753-0C9D70A70C8F}" srcOrd="0" destOrd="0" presId="urn:microsoft.com/office/officeart/2005/8/layout/hierarchy1"/>
    <dgm:cxn modelId="{368E092B-B9DC-4858-8459-F998912AEA59}" type="presParOf" srcId="{A88262A7-7E44-4388-9753-0C9D70A70C8F}" destId="{FDD3D11B-F51A-4AE5-BAD8-1C036F4D6E63}" srcOrd="0" destOrd="0" presId="urn:microsoft.com/office/officeart/2005/8/layout/hierarchy1"/>
    <dgm:cxn modelId="{4DB8247E-87D7-4B5F-938A-C070A1C201FA}" type="presParOf" srcId="{FDD3D11B-F51A-4AE5-BAD8-1C036F4D6E63}" destId="{CF01A061-E9A4-49DA-955C-9EB344A451E8}" srcOrd="0" destOrd="0" presId="urn:microsoft.com/office/officeart/2005/8/layout/hierarchy1"/>
    <dgm:cxn modelId="{D4741EB8-EE03-4ADF-84C4-544D7C7B28C6}" type="presParOf" srcId="{FDD3D11B-F51A-4AE5-BAD8-1C036F4D6E63}" destId="{B4E5832B-F3A6-4018-BFDD-D1696D255E3B}" srcOrd="1" destOrd="0" presId="urn:microsoft.com/office/officeart/2005/8/layout/hierarchy1"/>
    <dgm:cxn modelId="{E40B0A2C-5CE1-42D6-A4FD-61EBEFAF93CA}" type="presParOf" srcId="{A88262A7-7E44-4388-9753-0C9D70A70C8F}" destId="{1F9EA90C-132D-4EAC-8998-0D76720180BF}" srcOrd="1" destOrd="0" presId="urn:microsoft.com/office/officeart/2005/8/layout/hierarchy1"/>
    <dgm:cxn modelId="{94C32623-A3EB-4BDD-86F3-20522FCE54EF}" type="presParOf" srcId="{EAA435E2-F31F-4C75-9BEB-12D9E4352F53}" destId="{EF110A13-DCC4-4B59-9EA0-E7200A7BDB29}" srcOrd="1" destOrd="0" presId="urn:microsoft.com/office/officeart/2005/8/layout/hierarchy1"/>
    <dgm:cxn modelId="{E2FDA68A-9483-4C8A-AD46-71A6389FB348}" type="presParOf" srcId="{EF110A13-DCC4-4B59-9EA0-E7200A7BDB29}" destId="{EAB19908-408F-4F76-9132-9D45F795C56D}" srcOrd="0" destOrd="0" presId="urn:microsoft.com/office/officeart/2005/8/layout/hierarchy1"/>
    <dgm:cxn modelId="{775CCE6B-8063-49C0-92FB-963C64AF36D7}" type="presParOf" srcId="{EAB19908-408F-4F76-9132-9D45F795C56D}" destId="{DDE983AE-72CC-4366-8F30-837C59600530}" srcOrd="0" destOrd="0" presId="urn:microsoft.com/office/officeart/2005/8/layout/hierarchy1"/>
    <dgm:cxn modelId="{EC2F9191-2CC5-47BB-BC7E-EE59889FC1CE}" type="presParOf" srcId="{EAB19908-408F-4F76-9132-9D45F795C56D}" destId="{BA82C94B-DC55-4D8E-BACF-830FFFF839DA}" srcOrd="1" destOrd="0" presId="urn:microsoft.com/office/officeart/2005/8/layout/hierarchy1"/>
    <dgm:cxn modelId="{A9E753B9-F767-4FA5-8D61-89AAD3CE8657}" type="presParOf" srcId="{EF110A13-DCC4-4B59-9EA0-E7200A7BDB29}" destId="{70E981D8-EA5D-462F-A02E-21DDCBB2E4ED}" srcOrd="1" destOrd="0" presId="urn:microsoft.com/office/officeart/2005/8/layout/hierarchy1"/>
    <dgm:cxn modelId="{A46D4861-C261-4891-B37A-E78D1FFE487D}" type="presParOf" srcId="{EAA435E2-F31F-4C75-9BEB-12D9E4352F53}" destId="{6382AC0D-F891-483F-8C0C-AD70919BC863}" srcOrd="2" destOrd="0" presId="urn:microsoft.com/office/officeart/2005/8/layout/hierarchy1"/>
    <dgm:cxn modelId="{BA456AE7-1154-4618-998C-878751CF4E0D}" type="presParOf" srcId="{6382AC0D-F891-483F-8C0C-AD70919BC863}" destId="{891DAE21-1234-4F3A-9511-4485EF6CA363}" srcOrd="0" destOrd="0" presId="urn:microsoft.com/office/officeart/2005/8/layout/hierarchy1"/>
    <dgm:cxn modelId="{16519290-AAEC-4E4B-9A10-CBE2DF062BDE}" type="presParOf" srcId="{891DAE21-1234-4F3A-9511-4485EF6CA363}" destId="{DDF2902B-C737-440A-865F-821E51E6BFFA}" srcOrd="0" destOrd="0" presId="urn:microsoft.com/office/officeart/2005/8/layout/hierarchy1"/>
    <dgm:cxn modelId="{AE31414E-CC3B-4B4D-8B8A-4B8B4865D977}" type="presParOf" srcId="{891DAE21-1234-4F3A-9511-4485EF6CA363}" destId="{923052F9-29ED-43BA-9955-711A5C6D5F1C}" srcOrd="1" destOrd="0" presId="urn:microsoft.com/office/officeart/2005/8/layout/hierarchy1"/>
    <dgm:cxn modelId="{885EDD32-D27C-4649-BC6B-A449C89D2565}" type="presParOf" srcId="{6382AC0D-F891-483F-8C0C-AD70919BC863}" destId="{6FC71AE5-B2BA-4627-9D59-A49CB9839D2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750F134-1005-4040-A344-1854F5A8789A}"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E4176BA8-A6BE-4464-84AE-B796D2E95B4D}">
      <dgm:prSet/>
      <dgm:spPr/>
      <dgm:t>
        <a:bodyPr/>
        <a:lstStyle/>
        <a:p>
          <a:r>
            <a:rPr lang="en-US"/>
            <a:t>Refusal to rent or show housing</a:t>
          </a:r>
        </a:p>
      </dgm:t>
    </dgm:pt>
    <dgm:pt modelId="{509EFC3D-A5BF-4ADC-9420-7243637DD4EA}" type="parTrans" cxnId="{458A36E1-3798-40AD-8A46-6287D09C964E}">
      <dgm:prSet/>
      <dgm:spPr/>
      <dgm:t>
        <a:bodyPr/>
        <a:lstStyle/>
        <a:p>
          <a:endParaRPr lang="en-US"/>
        </a:p>
      </dgm:t>
    </dgm:pt>
    <dgm:pt modelId="{F44E12FD-2A2E-4E95-B275-63A836A3FEE6}" type="sibTrans" cxnId="{458A36E1-3798-40AD-8A46-6287D09C964E}">
      <dgm:prSet/>
      <dgm:spPr/>
      <dgm:t>
        <a:bodyPr/>
        <a:lstStyle/>
        <a:p>
          <a:endParaRPr lang="en-US"/>
        </a:p>
      </dgm:t>
    </dgm:pt>
    <dgm:pt modelId="{CA274B3B-7ECF-46FF-B86A-B710C81C32CC}">
      <dgm:prSet/>
      <dgm:spPr/>
      <dgm:t>
        <a:bodyPr/>
        <a:lstStyle/>
        <a:p>
          <a:r>
            <a:rPr lang="en-US"/>
            <a:t>Steering</a:t>
          </a:r>
        </a:p>
      </dgm:t>
    </dgm:pt>
    <dgm:pt modelId="{3EC3F4C9-71D4-4382-A2D1-BB6105569C71}" type="parTrans" cxnId="{E5D370A8-F97E-47DB-8ECB-F8EEF8FC3756}">
      <dgm:prSet/>
      <dgm:spPr/>
      <dgm:t>
        <a:bodyPr/>
        <a:lstStyle/>
        <a:p>
          <a:endParaRPr lang="en-US"/>
        </a:p>
      </dgm:t>
    </dgm:pt>
    <dgm:pt modelId="{2EB0CD01-6DFB-48ED-8B71-A5910D67C67B}" type="sibTrans" cxnId="{E5D370A8-F97E-47DB-8ECB-F8EEF8FC3756}">
      <dgm:prSet/>
      <dgm:spPr/>
      <dgm:t>
        <a:bodyPr/>
        <a:lstStyle/>
        <a:p>
          <a:endParaRPr lang="en-US"/>
        </a:p>
      </dgm:t>
    </dgm:pt>
    <dgm:pt modelId="{7620D659-CF9E-4878-B7B8-79071875EE91}">
      <dgm:prSet/>
      <dgm:spPr/>
      <dgm:t>
        <a:bodyPr/>
        <a:lstStyle/>
        <a:p>
          <a:r>
            <a:rPr lang="en-US"/>
            <a:t>Unequal terms &amp; conditions</a:t>
          </a:r>
        </a:p>
      </dgm:t>
    </dgm:pt>
    <dgm:pt modelId="{27FA3692-B748-4FDE-91A2-9B1308AD6CAA}" type="parTrans" cxnId="{928E5DE8-5D9E-408C-8F0D-B7549DECABD8}">
      <dgm:prSet/>
      <dgm:spPr/>
      <dgm:t>
        <a:bodyPr/>
        <a:lstStyle/>
        <a:p>
          <a:endParaRPr lang="en-US"/>
        </a:p>
      </dgm:t>
    </dgm:pt>
    <dgm:pt modelId="{C38A0024-19AE-40B9-8029-10967D2026CB}" type="sibTrans" cxnId="{928E5DE8-5D9E-408C-8F0D-B7549DECABD8}">
      <dgm:prSet/>
      <dgm:spPr/>
      <dgm:t>
        <a:bodyPr/>
        <a:lstStyle/>
        <a:p>
          <a:endParaRPr lang="en-US"/>
        </a:p>
      </dgm:t>
    </dgm:pt>
    <dgm:pt modelId="{5A272F49-C8E3-4A08-92CD-3E7B8A3DC49B}">
      <dgm:prSet/>
      <dgm:spPr/>
      <dgm:t>
        <a:bodyPr/>
        <a:lstStyle/>
        <a:p>
          <a:r>
            <a:rPr lang="en-US"/>
            <a:t>Hostile environment harassment</a:t>
          </a:r>
        </a:p>
      </dgm:t>
    </dgm:pt>
    <dgm:pt modelId="{2E89FD5C-3955-476D-8476-7ABD08F95214}" type="parTrans" cxnId="{7FAEC63F-A40A-4B63-A7D4-F87F1EC3B937}">
      <dgm:prSet/>
      <dgm:spPr/>
      <dgm:t>
        <a:bodyPr/>
        <a:lstStyle/>
        <a:p>
          <a:endParaRPr lang="en-US"/>
        </a:p>
      </dgm:t>
    </dgm:pt>
    <dgm:pt modelId="{01D70C97-464A-4975-92D6-89AE7DE6E6DC}" type="sibTrans" cxnId="{7FAEC63F-A40A-4B63-A7D4-F87F1EC3B937}">
      <dgm:prSet/>
      <dgm:spPr/>
      <dgm:t>
        <a:bodyPr/>
        <a:lstStyle/>
        <a:p>
          <a:endParaRPr lang="en-US"/>
        </a:p>
      </dgm:t>
    </dgm:pt>
    <dgm:pt modelId="{7948B444-091F-4F35-B896-C4BF57D649F6}">
      <dgm:prSet/>
      <dgm:spPr/>
      <dgm:t>
        <a:bodyPr/>
        <a:lstStyle/>
        <a:p>
          <a:r>
            <a:rPr lang="en-US"/>
            <a:t>Quid pro quo harassment</a:t>
          </a:r>
        </a:p>
      </dgm:t>
    </dgm:pt>
    <dgm:pt modelId="{FE47E388-8DEB-499F-9B50-6D05C1B96E8B}" type="parTrans" cxnId="{D90EBF09-1D56-4457-A255-E619518EFA54}">
      <dgm:prSet/>
      <dgm:spPr/>
      <dgm:t>
        <a:bodyPr/>
        <a:lstStyle/>
        <a:p>
          <a:endParaRPr lang="en-US"/>
        </a:p>
      </dgm:t>
    </dgm:pt>
    <dgm:pt modelId="{2B12609E-C8B7-4115-A66C-46CFDC8A72C7}" type="sibTrans" cxnId="{D90EBF09-1D56-4457-A255-E619518EFA54}">
      <dgm:prSet/>
      <dgm:spPr/>
      <dgm:t>
        <a:bodyPr/>
        <a:lstStyle/>
        <a:p>
          <a:endParaRPr lang="en-US"/>
        </a:p>
      </dgm:t>
    </dgm:pt>
    <dgm:pt modelId="{56CB6E24-3716-45B1-BF65-375F6C005F26}" type="pres">
      <dgm:prSet presAssocID="{0750F134-1005-4040-A344-1854F5A8789A}" presName="linear" presStyleCnt="0">
        <dgm:presLayoutVars>
          <dgm:animLvl val="lvl"/>
          <dgm:resizeHandles val="exact"/>
        </dgm:presLayoutVars>
      </dgm:prSet>
      <dgm:spPr/>
    </dgm:pt>
    <dgm:pt modelId="{0D272B3E-BEA2-4604-B920-18F43B176166}" type="pres">
      <dgm:prSet presAssocID="{E4176BA8-A6BE-4464-84AE-B796D2E95B4D}" presName="parentText" presStyleLbl="node1" presStyleIdx="0" presStyleCnt="5">
        <dgm:presLayoutVars>
          <dgm:chMax val="0"/>
          <dgm:bulletEnabled val="1"/>
        </dgm:presLayoutVars>
      </dgm:prSet>
      <dgm:spPr/>
    </dgm:pt>
    <dgm:pt modelId="{2327684D-2B13-4A11-AD38-BC0955EA6DA6}" type="pres">
      <dgm:prSet presAssocID="{F44E12FD-2A2E-4E95-B275-63A836A3FEE6}" presName="spacer" presStyleCnt="0"/>
      <dgm:spPr/>
    </dgm:pt>
    <dgm:pt modelId="{F285CFF0-91BA-457C-8DFA-DF52A543F779}" type="pres">
      <dgm:prSet presAssocID="{CA274B3B-7ECF-46FF-B86A-B710C81C32CC}" presName="parentText" presStyleLbl="node1" presStyleIdx="1" presStyleCnt="5">
        <dgm:presLayoutVars>
          <dgm:chMax val="0"/>
          <dgm:bulletEnabled val="1"/>
        </dgm:presLayoutVars>
      </dgm:prSet>
      <dgm:spPr/>
    </dgm:pt>
    <dgm:pt modelId="{DA327FDD-9BCC-422D-A511-7ECB5192D0D1}" type="pres">
      <dgm:prSet presAssocID="{2EB0CD01-6DFB-48ED-8B71-A5910D67C67B}" presName="spacer" presStyleCnt="0"/>
      <dgm:spPr/>
    </dgm:pt>
    <dgm:pt modelId="{FFFCDDAF-022B-419A-87B1-EEAE290B383C}" type="pres">
      <dgm:prSet presAssocID="{7620D659-CF9E-4878-B7B8-79071875EE91}" presName="parentText" presStyleLbl="node1" presStyleIdx="2" presStyleCnt="5">
        <dgm:presLayoutVars>
          <dgm:chMax val="0"/>
          <dgm:bulletEnabled val="1"/>
        </dgm:presLayoutVars>
      </dgm:prSet>
      <dgm:spPr/>
    </dgm:pt>
    <dgm:pt modelId="{E2839C41-9904-438D-A911-A8E32C798B96}" type="pres">
      <dgm:prSet presAssocID="{C38A0024-19AE-40B9-8029-10967D2026CB}" presName="spacer" presStyleCnt="0"/>
      <dgm:spPr/>
    </dgm:pt>
    <dgm:pt modelId="{7FE5EE98-FD6F-41F5-B2AC-E23957B76DD5}" type="pres">
      <dgm:prSet presAssocID="{5A272F49-C8E3-4A08-92CD-3E7B8A3DC49B}" presName="parentText" presStyleLbl="node1" presStyleIdx="3" presStyleCnt="5">
        <dgm:presLayoutVars>
          <dgm:chMax val="0"/>
          <dgm:bulletEnabled val="1"/>
        </dgm:presLayoutVars>
      </dgm:prSet>
      <dgm:spPr/>
    </dgm:pt>
    <dgm:pt modelId="{85A5A91E-76E9-49FA-9BCE-6EE73AC14D4A}" type="pres">
      <dgm:prSet presAssocID="{01D70C97-464A-4975-92D6-89AE7DE6E6DC}" presName="spacer" presStyleCnt="0"/>
      <dgm:spPr/>
    </dgm:pt>
    <dgm:pt modelId="{A9E53D52-4516-4E5C-BC8B-5D96E3D1ACD3}" type="pres">
      <dgm:prSet presAssocID="{7948B444-091F-4F35-B896-C4BF57D649F6}" presName="parentText" presStyleLbl="node1" presStyleIdx="4" presStyleCnt="5">
        <dgm:presLayoutVars>
          <dgm:chMax val="0"/>
          <dgm:bulletEnabled val="1"/>
        </dgm:presLayoutVars>
      </dgm:prSet>
      <dgm:spPr/>
    </dgm:pt>
  </dgm:ptLst>
  <dgm:cxnLst>
    <dgm:cxn modelId="{D90EBF09-1D56-4457-A255-E619518EFA54}" srcId="{0750F134-1005-4040-A344-1854F5A8789A}" destId="{7948B444-091F-4F35-B896-C4BF57D649F6}" srcOrd="4" destOrd="0" parTransId="{FE47E388-8DEB-499F-9B50-6D05C1B96E8B}" sibTransId="{2B12609E-C8B7-4115-A66C-46CFDC8A72C7}"/>
    <dgm:cxn modelId="{542F350D-E4D8-472A-BD80-CDE407E33ED3}" type="presOf" srcId="{5A272F49-C8E3-4A08-92CD-3E7B8A3DC49B}" destId="{7FE5EE98-FD6F-41F5-B2AC-E23957B76DD5}" srcOrd="0" destOrd="0" presId="urn:microsoft.com/office/officeart/2005/8/layout/vList2"/>
    <dgm:cxn modelId="{E0EB232D-EAF6-4067-9575-E9E60D58EC45}" type="presOf" srcId="{7620D659-CF9E-4878-B7B8-79071875EE91}" destId="{FFFCDDAF-022B-419A-87B1-EEAE290B383C}" srcOrd="0" destOrd="0" presId="urn:microsoft.com/office/officeart/2005/8/layout/vList2"/>
    <dgm:cxn modelId="{7FAEC63F-A40A-4B63-A7D4-F87F1EC3B937}" srcId="{0750F134-1005-4040-A344-1854F5A8789A}" destId="{5A272F49-C8E3-4A08-92CD-3E7B8A3DC49B}" srcOrd="3" destOrd="0" parTransId="{2E89FD5C-3955-476D-8476-7ABD08F95214}" sibTransId="{01D70C97-464A-4975-92D6-89AE7DE6E6DC}"/>
    <dgm:cxn modelId="{9DC3998A-0C97-4E05-92A2-5B40B8094BBA}" type="presOf" srcId="{E4176BA8-A6BE-4464-84AE-B796D2E95B4D}" destId="{0D272B3E-BEA2-4604-B920-18F43B176166}" srcOrd="0" destOrd="0" presId="urn:microsoft.com/office/officeart/2005/8/layout/vList2"/>
    <dgm:cxn modelId="{E5D370A8-F97E-47DB-8ECB-F8EEF8FC3756}" srcId="{0750F134-1005-4040-A344-1854F5A8789A}" destId="{CA274B3B-7ECF-46FF-B86A-B710C81C32CC}" srcOrd="1" destOrd="0" parTransId="{3EC3F4C9-71D4-4382-A2D1-BB6105569C71}" sibTransId="{2EB0CD01-6DFB-48ED-8B71-A5910D67C67B}"/>
    <dgm:cxn modelId="{5BD3BBC6-72E4-41FF-8148-807839AE49C6}" type="presOf" srcId="{CA274B3B-7ECF-46FF-B86A-B710C81C32CC}" destId="{F285CFF0-91BA-457C-8DFA-DF52A543F779}" srcOrd="0" destOrd="0" presId="urn:microsoft.com/office/officeart/2005/8/layout/vList2"/>
    <dgm:cxn modelId="{0B9F27CC-8EC2-41F8-A32A-E94FBDDBEEF5}" type="presOf" srcId="{7948B444-091F-4F35-B896-C4BF57D649F6}" destId="{A9E53D52-4516-4E5C-BC8B-5D96E3D1ACD3}" srcOrd="0" destOrd="0" presId="urn:microsoft.com/office/officeart/2005/8/layout/vList2"/>
    <dgm:cxn modelId="{5235B5DC-0688-446F-8634-751CC7DB693C}" type="presOf" srcId="{0750F134-1005-4040-A344-1854F5A8789A}" destId="{56CB6E24-3716-45B1-BF65-375F6C005F26}" srcOrd="0" destOrd="0" presId="urn:microsoft.com/office/officeart/2005/8/layout/vList2"/>
    <dgm:cxn modelId="{458A36E1-3798-40AD-8A46-6287D09C964E}" srcId="{0750F134-1005-4040-A344-1854F5A8789A}" destId="{E4176BA8-A6BE-4464-84AE-B796D2E95B4D}" srcOrd="0" destOrd="0" parTransId="{509EFC3D-A5BF-4ADC-9420-7243637DD4EA}" sibTransId="{F44E12FD-2A2E-4E95-B275-63A836A3FEE6}"/>
    <dgm:cxn modelId="{928E5DE8-5D9E-408C-8F0D-B7549DECABD8}" srcId="{0750F134-1005-4040-A344-1854F5A8789A}" destId="{7620D659-CF9E-4878-B7B8-79071875EE91}" srcOrd="2" destOrd="0" parTransId="{27FA3692-B748-4FDE-91A2-9B1308AD6CAA}" sibTransId="{C38A0024-19AE-40B9-8029-10967D2026CB}"/>
    <dgm:cxn modelId="{8B738135-D446-4CD7-83B2-D8F8B85050CC}" type="presParOf" srcId="{56CB6E24-3716-45B1-BF65-375F6C005F26}" destId="{0D272B3E-BEA2-4604-B920-18F43B176166}" srcOrd="0" destOrd="0" presId="urn:microsoft.com/office/officeart/2005/8/layout/vList2"/>
    <dgm:cxn modelId="{32131E92-A66B-4BFB-9831-DA651BA38DAA}" type="presParOf" srcId="{56CB6E24-3716-45B1-BF65-375F6C005F26}" destId="{2327684D-2B13-4A11-AD38-BC0955EA6DA6}" srcOrd="1" destOrd="0" presId="urn:microsoft.com/office/officeart/2005/8/layout/vList2"/>
    <dgm:cxn modelId="{3F93091A-A01C-485A-8283-5589260C8569}" type="presParOf" srcId="{56CB6E24-3716-45B1-BF65-375F6C005F26}" destId="{F285CFF0-91BA-457C-8DFA-DF52A543F779}" srcOrd="2" destOrd="0" presId="urn:microsoft.com/office/officeart/2005/8/layout/vList2"/>
    <dgm:cxn modelId="{73B7565C-7B69-419B-B942-3FE0D10E79BD}" type="presParOf" srcId="{56CB6E24-3716-45B1-BF65-375F6C005F26}" destId="{DA327FDD-9BCC-422D-A511-7ECB5192D0D1}" srcOrd="3" destOrd="0" presId="urn:microsoft.com/office/officeart/2005/8/layout/vList2"/>
    <dgm:cxn modelId="{FE088A3F-2AA6-4289-AC94-B96A623E9674}" type="presParOf" srcId="{56CB6E24-3716-45B1-BF65-375F6C005F26}" destId="{FFFCDDAF-022B-419A-87B1-EEAE290B383C}" srcOrd="4" destOrd="0" presId="urn:microsoft.com/office/officeart/2005/8/layout/vList2"/>
    <dgm:cxn modelId="{3B46368D-8575-4509-B3F3-B2B49E14BB1B}" type="presParOf" srcId="{56CB6E24-3716-45B1-BF65-375F6C005F26}" destId="{E2839C41-9904-438D-A911-A8E32C798B96}" srcOrd="5" destOrd="0" presId="urn:microsoft.com/office/officeart/2005/8/layout/vList2"/>
    <dgm:cxn modelId="{B96D178C-6134-4613-ACB1-DA176B02B301}" type="presParOf" srcId="{56CB6E24-3716-45B1-BF65-375F6C005F26}" destId="{7FE5EE98-FD6F-41F5-B2AC-E23957B76DD5}" srcOrd="6" destOrd="0" presId="urn:microsoft.com/office/officeart/2005/8/layout/vList2"/>
    <dgm:cxn modelId="{81B29337-1A18-411E-AE6E-8CF9312CCF76}" type="presParOf" srcId="{56CB6E24-3716-45B1-BF65-375F6C005F26}" destId="{85A5A91E-76E9-49FA-9BCE-6EE73AC14D4A}" srcOrd="7" destOrd="0" presId="urn:microsoft.com/office/officeart/2005/8/layout/vList2"/>
    <dgm:cxn modelId="{5002AF4E-A915-4768-B727-82C0562B254C}" type="presParOf" srcId="{56CB6E24-3716-45B1-BF65-375F6C005F26}" destId="{A9E53D52-4516-4E5C-BC8B-5D96E3D1ACD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7B9FAD4-D766-44E8-9757-9B0B2B6E5FEE}" type="doc">
      <dgm:prSet loTypeId="urn:microsoft.com/office/officeart/2005/8/layout/vProcess5" loCatId="process" qsTypeId="urn:microsoft.com/office/officeart/2005/8/quickstyle/simple1" qsCatId="simple" csTypeId="urn:microsoft.com/office/officeart/2005/8/colors/accent2_2" csCatId="accent2" phldr="1"/>
      <dgm:spPr/>
      <dgm:t>
        <a:bodyPr/>
        <a:lstStyle/>
        <a:p>
          <a:endParaRPr lang="en-US"/>
        </a:p>
      </dgm:t>
    </dgm:pt>
    <dgm:pt modelId="{21C56F2E-3B04-45DC-B356-C483094A7936}">
      <dgm:prSet/>
      <dgm:spPr/>
      <dgm:t>
        <a:bodyPr/>
        <a:lstStyle/>
        <a:p>
          <a:r>
            <a:rPr lang="en-US"/>
            <a:t>Develop a written fair housing policy statement inclusive of LGBTQIA+ people</a:t>
          </a:r>
        </a:p>
      </dgm:t>
    </dgm:pt>
    <dgm:pt modelId="{A1070189-024E-4890-9D27-851F2B009EEA}" type="parTrans" cxnId="{85E55620-F978-41AE-9885-31897794ED60}">
      <dgm:prSet/>
      <dgm:spPr/>
      <dgm:t>
        <a:bodyPr/>
        <a:lstStyle/>
        <a:p>
          <a:endParaRPr lang="en-US"/>
        </a:p>
      </dgm:t>
    </dgm:pt>
    <dgm:pt modelId="{B009EFF1-BAB5-4BF4-A6E7-B45E5589384E}" type="sibTrans" cxnId="{85E55620-F978-41AE-9885-31897794ED60}">
      <dgm:prSet/>
      <dgm:spPr/>
      <dgm:t>
        <a:bodyPr/>
        <a:lstStyle/>
        <a:p>
          <a:endParaRPr lang="en-US"/>
        </a:p>
      </dgm:t>
    </dgm:pt>
    <dgm:pt modelId="{F1361392-1DC3-4984-A8BB-7867CBEB9648}">
      <dgm:prSet/>
      <dgm:spPr/>
      <dgm:t>
        <a:bodyPr/>
        <a:lstStyle/>
        <a:p>
          <a:r>
            <a:rPr lang="en-US"/>
            <a:t>Provide regular training for employees</a:t>
          </a:r>
        </a:p>
      </dgm:t>
    </dgm:pt>
    <dgm:pt modelId="{E9A68042-1A08-4EF0-ABCA-8965BBFB533F}" type="parTrans" cxnId="{9DB2BF4C-0373-49A5-9DFB-3AD7C720E7AB}">
      <dgm:prSet/>
      <dgm:spPr/>
      <dgm:t>
        <a:bodyPr/>
        <a:lstStyle/>
        <a:p>
          <a:endParaRPr lang="en-US"/>
        </a:p>
      </dgm:t>
    </dgm:pt>
    <dgm:pt modelId="{5A9B8A46-3E88-4AB9-B209-F4F532EB6530}" type="sibTrans" cxnId="{9DB2BF4C-0373-49A5-9DFB-3AD7C720E7AB}">
      <dgm:prSet/>
      <dgm:spPr/>
      <dgm:t>
        <a:bodyPr/>
        <a:lstStyle/>
        <a:p>
          <a:endParaRPr lang="en-US"/>
        </a:p>
      </dgm:t>
    </dgm:pt>
    <dgm:pt modelId="{A4B2F1A4-042A-45C3-AF18-774212148834}">
      <dgm:prSet/>
      <dgm:spPr/>
      <dgm:t>
        <a:bodyPr/>
        <a:lstStyle/>
        <a:p>
          <a:r>
            <a:rPr lang="en-US"/>
            <a:t>Develop inclusive forms that include chosen name &amp; pronouns, ensure privacy</a:t>
          </a:r>
        </a:p>
      </dgm:t>
    </dgm:pt>
    <dgm:pt modelId="{21F63DDA-76FD-490A-93C0-F4091B672B9C}" type="parTrans" cxnId="{17D521E3-F924-4412-9C42-1A30E184FDDF}">
      <dgm:prSet/>
      <dgm:spPr/>
      <dgm:t>
        <a:bodyPr/>
        <a:lstStyle/>
        <a:p>
          <a:endParaRPr lang="en-US"/>
        </a:p>
      </dgm:t>
    </dgm:pt>
    <dgm:pt modelId="{454271AB-6FE9-4D10-9A0C-535DF60576CF}" type="sibTrans" cxnId="{17D521E3-F924-4412-9C42-1A30E184FDDF}">
      <dgm:prSet/>
      <dgm:spPr/>
      <dgm:t>
        <a:bodyPr/>
        <a:lstStyle/>
        <a:p>
          <a:endParaRPr lang="en-US"/>
        </a:p>
      </dgm:t>
    </dgm:pt>
    <dgm:pt modelId="{50B76AE4-B9E2-45EE-9ACA-6EE3F5EB1B6D}">
      <dgm:prSet/>
      <dgm:spPr/>
      <dgm:t>
        <a:bodyPr/>
        <a:lstStyle/>
        <a:p>
          <a:r>
            <a:rPr lang="en-US"/>
            <a:t>Cultivate an inclusive culture with diverse staff, feedback from LGBTQIA+ people &amp; organizations, and policies &amp; norms that support LGBTQIA+ people</a:t>
          </a:r>
        </a:p>
      </dgm:t>
    </dgm:pt>
    <dgm:pt modelId="{FCDA26FB-8455-484F-A069-735480FADA0F}" type="parTrans" cxnId="{1AA8A32D-C5AB-4669-8EA6-6620A23C26D7}">
      <dgm:prSet/>
      <dgm:spPr/>
      <dgm:t>
        <a:bodyPr/>
        <a:lstStyle/>
        <a:p>
          <a:endParaRPr lang="en-US"/>
        </a:p>
      </dgm:t>
    </dgm:pt>
    <dgm:pt modelId="{069E1782-9184-4575-B136-BC485B82F763}" type="sibTrans" cxnId="{1AA8A32D-C5AB-4669-8EA6-6620A23C26D7}">
      <dgm:prSet/>
      <dgm:spPr/>
      <dgm:t>
        <a:bodyPr/>
        <a:lstStyle/>
        <a:p>
          <a:endParaRPr lang="en-US"/>
        </a:p>
      </dgm:t>
    </dgm:pt>
    <dgm:pt modelId="{D87A3E7A-FA54-4E83-BBB6-64B5008017FB}">
      <dgm:prSet/>
      <dgm:spPr/>
      <dgm:t>
        <a:bodyPr/>
        <a:lstStyle/>
        <a:p>
          <a:r>
            <a:rPr lang="en-US"/>
            <a:t>Actively disrupt discrimination</a:t>
          </a:r>
        </a:p>
      </dgm:t>
    </dgm:pt>
    <dgm:pt modelId="{680886C4-35DD-4B3D-88B0-1866DB5A0107}" type="parTrans" cxnId="{69E8116F-7E94-43E5-B0EC-B33D96102A73}">
      <dgm:prSet/>
      <dgm:spPr/>
    </dgm:pt>
    <dgm:pt modelId="{E550B937-261A-4CA5-AA0B-4C7BA08B608C}" type="sibTrans" cxnId="{69E8116F-7E94-43E5-B0EC-B33D96102A73}">
      <dgm:prSet/>
      <dgm:spPr/>
    </dgm:pt>
    <dgm:pt modelId="{30C7579C-21D3-4D84-ADCB-A573A5B20755}" type="pres">
      <dgm:prSet presAssocID="{27B9FAD4-D766-44E8-9757-9B0B2B6E5FEE}" presName="outerComposite" presStyleCnt="0">
        <dgm:presLayoutVars>
          <dgm:chMax val="5"/>
          <dgm:dir/>
          <dgm:resizeHandles val="exact"/>
        </dgm:presLayoutVars>
      </dgm:prSet>
      <dgm:spPr/>
    </dgm:pt>
    <dgm:pt modelId="{E26E8E55-69A0-45F5-84F3-DE11AF7BA889}" type="pres">
      <dgm:prSet presAssocID="{27B9FAD4-D766-44E8-9757-9B0B2B6E5FEE}" presName="dummyMaxCanvas" presStyleCnt="0">
        <dgm:presLayoutVars/>
      </dgm:prSet>
      <dgm:spPr/>
    </dgm:pt>
    <dgm:pt modelId="{186BC4AC-D360-4A47-8FE1-97B91B0D6F5E}" type="pres">
      <dgm:prSet presAssocID="{27B9FAD4-D766-44E8-9757-9B0B2B6E5FEE}" presName="FiveNodes_1" presStyleLbl="node1" presStyleIdx="0" presStyleCnt="5">
        <dgm:presLayoutVars>
          <dgm:bulletEnabled val="1"/>
        </dgm:presLayoutVars>
      </dgm:prSet>
      <dgm:spPr/>
    </dgm:pt>
    <dgm:pt modelId="{DB850A11-5722-428E-A4C1-D55D976A68C7}" type="pres">
      <dgm:prSet presAssocID="{27B9FAD4-D766-44E8-9757-9B0B2B6E5FEE}" presName="FiveNodes_2" presStyleLbl="node1" presStyleIdx="1" presStyleCnt="5">
        <dgm:presLayoutVars>
          <dgm:bulletEnabled val="1"/>
        </dgm:presLayoutVars>
      </dgm:prSet>
      <dgm:spPr/>
    </dgm:pt>
    <dgm:pt modelId="{53FB9FBC-AEF3-4B12-A4AA-E16121A561CC}" type="pres">
      <dgm:prSet presAssocID="{27B9FAD4-D766-44E8-9757-9B0B2B6E5FEE}" presName="FiveNodes_3" presStyleLbl="node1" presStyleIdx="2" presStyleCnt="5">
        <dgm:presLayoutVars>
          <dgm:bulletEnabled val="1"/>
        </dgm:presLayoutVars>
      </dgm:prSet>
      <dgm:spPr/>
    </dgm:pt>
    <dgm:pt modelId="{887341B7-45B2-4A58-A8C7-36ABFA3FB979}" type="pres">
      <dgm:prSet presAssocID="{27B9FAD4-D766-44E8-9757-9B0B2B6E5FEE}" presName="FiveNodes_4" presStyleLbl="node1" presStyleIdx="3" presStyleCnt="5">
        <dgm:presLayoutVars>
          <dgm:bulletEnabled val="1"/>
        </dgm:presLayoutVars>
      </dgm:prSet>
      <dgm:spPr/>
    </dgm:pt>
    <dgm:pt modelId="{A9E386C3-E18E-43EC-94B8-9A36F404D585}" type="pres">
      <dgm:prSet presAssocID="{27B9FAD4-D766-44E8-9757-9B0B2B6E5FEE}" presName="FiveNodes_5" presStyleLbl="node1" presStyleIdx="4" presStyleCnt="5">
        <dgm:presLayoutVars>
          <dgm:bulletEnabled val="1"/>
        </dgm:presLayoutVars>
      </dgm:prSet>
      <dgm:spPr/>
    </dgm:pt>
    <dgm:pt modelId="{C0843D32-61FB-485A-AED2-A4499B655CE1}" type="pres">
      <dgm:prSet presAssocID="{27B9FAD4-D766-44E8-9757-9B0B2B6E5FEE}" presName="FiveConn_1-2" presStyleLbl="fgAccFollowNode1" presStyleIdx="0" presStyleCnt="4">
        <dgm:presLayoutVars>
          <dgm:bulletEnabled val="1"/>
        </dgm:presLayoutVars>
      </dgm:prSet>
      <dgm:spPr/>
    </dgm:pt>
    <dgm:pt modelId="{47612000-7E19-402C-80B3-D63A30467042}" type="pres">
      <dgm:prSet presAssocID="{27B9FAD4-D766-44E8-9757-9B0B2B6E5FEE}" presName="FiveConn_2-3" presStyleLbl="fgAccFollowNode1" presStyleIdx="1" presStyleCnt="4">
        <dgm:presLayoutVars>
          <dgm:bulletEnabled val="1"/>
        </dgm:presLayoutVars>
      </dgm:prSet>
      <dgm:spPr/>
    </dgm:pt>
    <dgm:pt modelId="{F1537460-BA3D-4F75-93BA-FD86E792F561}" type="pres">
      <dgm:prSet presAssocID="{27B9FAD4-D766-44E8-9757-9B0B2B6E5FEE}" presName="FiveConn_3-4" presStyleLbl="fgAccFollowNode1" presStyleIdx="2" presStyleCnt="4">
        <dgm:presLayoutVars>
          <dgm:bulletEnabled val="1"/>
        </dgm:presLayoutVars>
      </dgm:prSet>
      <dgm:spPr/>
    </dgm:pt>
    <dgm:pt modelId="{1CDE257D-099D-4503-93C6-DE2F49968B03}" type="pres">
      <dgm:prSet presAssocID="{27B9FAD4-D766-44E8-9757-9B0B2B6E5FEE}" presName="FiveConn_4-5" presStyleLbl="fgAccFollowNode1" presStyleIdx="3" presStyleCnt="4">
        <dgm:presLayoutVars>
          <dgm:bulletEnabled val="1"/>
        </dgm:presLayoutVars>
      </dgm:prSet>
      <dgm:spPr/>
    </dgm:pt>
    <dgm:pt modelId="{97CBB5E2-ED76-467D-820D-CE84027B0434}" type="pres">
      <dgm:prSet presAssocID="{27B9FAD4-D766-44E8-9757-9B0B2B6E5FEE}" presName="FiveNodes_1_text" presStyleLbl="node1" presStyleIdx="4" presStyleCnt="5">
        <dgm:presLayoutVars>
          <dgm:bulletEnabled val="1"/>
        </dgm:presLayoutVars>
      </dgm:prSet>
      <dgm:spPr/>
    </dgm:pt>
    <dgm:pt modelId="{6A96C6F5-E6FC-442A-AD23-E21F66BB42EB}" type="pres">
      <dgm:prSet presAssocID="{27B9FAD4-D766-44E8-9757-9B0B2B6E5FEE}" presName="FiveNodes_2_text" presStyleLbl="node1" presStyleIdx="4" presStyleCnt="5">
        <dgm:presLayoutVars>
          <dgm:bulletEnabled val="1"/>
        </dgm:presLayoutVars>
      </dgm:prSet>
      <dgm:spPr/>
    </dgm:pt>
    <dgm:pt modelId="{45965F8F-2EDC-46AD-B988-5BBFD652E132}" type="pres">
      <dgm:prSet presAssocID="{27B9FAD4-D766-44E8-9757-9B0B2B6E5FEE}" presName="FiveNodes_3_text" presStyleLbl="node1" presStyleIdx="4" presStyleCnt="5">
        <dgm:presLayoutVars>
          <dgm:bulletEnabled val="1"/>
        </dgm:presLayoutVars>
      </dgm:prSet>
      <dgm:spPr/>
    </dgm:pt>
    <dgm:pt modelId="{C0F2F313-591A-4A7C-9F56-9D1621FDAA89}" type="pres">
      <dgm:prSet presAssocID="{27B9FAD4-D766-44E8-9757-9B0B2B6E5FEE}" presName="FiveNodes_4_text" presStyleLbl="node1" presStyleIdx="4" presStyleCnt="5">
        <dgm:presLayoutVars>
          <dgm:bulletEnabled val="1"/>
        </dgm:presLayoutVars>
      </dgm:prSet>
      <dgm:spPr/>
    </dgm:pt>
    <dgm:pt modelId="{01F35891-5A24-45B8-9806-82909B7FE230}" type="pres">
      <dgm:prSet presAssocID="{27B9FAD4-D766-44E8-9757-9B0B2B6E5FEE}" presName="FiveNodes_5_text" presStyleLbl="node1" presStyleIdx="4" presStyleCnt="5">
        <dgm:presLayoutVars>
          <dgm:bulletEnabled val="1"/>
        </dgm:presLayoutVars>
      </dgm:prSet>
      <dgm:spPr/>
    </dgm:pt>
  </dgm:ptLst>
  <dgm:cxnLst>
    <dgm:cxn modelId="{AE5D3A10-AB34-4B5C-8221-92EA110DB0C2}" type="presOf" srcId="{A4B2F1A4-042A-45C3-AF18-774212148834}" destId="{45965F8F-2EDC-46AD-B988-5BBFD652E132}" srcOrd="1" destOrd="0" presId="urn:microsoft.com/office/officeart/2005/8/layout/vProcess5"/>
    <dgm:cxn modelId="{712DCD17-37CE-4740-9034-D66B0ADEF8C4}" type="presOf" srcId="{F1361392-1DC3-4984-A8BB-7867CBEB9648}" destId="{186BC4AC-D360-4A47-8FE1-97B91B0D6F5E}" srcOrd="0" destOrd="0" presId="urn:microsoft.com/office/officeart/2005/8/layout/vProcess5"/>
    <dgm:cxn modelId="{85E55620-F978-41AE-9885-31897794ED60}" srcId="{27B9FAD4-D766-44E8-9757-9B0B2B6E5FEE}" destId="{21C56F2E-3B04-45DC-B356-C483094A7936}" srcOrd="1" destOrd="0" parTransId="{A1070189-024E-4890-9D27-851F2B009EEA}" sibTransId="{B009EFF1-BAB5-4BF4-A6E7-B45E5589384E}"/>
    <dgm:cxn modelId="{1AA8A32D-C5AB-4669-8EA6-6620A23C26D7}" srcId="{27B9FAD4-D766-44E8-9757-9B0B2B6E5FEE}" destId="{50B76AE4-B9E2-45EE-9ACA-6EE3F5EB1B6D}" srcOrd="3" destOrd="0" parTransId="{FCDA26FB-8455-484F-A069-735480FADA0F}" sibTransId="{069E1782-9184-4575-B136-BC485B82F763}"/>
    <dgm:cxn modelId="{512E663F-EE7C-403B-85D0-E1A0D0A79085}" type="presOf" srcId="{27B9FAD4-D766-44E8-9757-9B0B2B6E5FEE}" destId="{30C7579C-21D3-4D84-ADCB-A573A5B20755}" srcOrd="0" destOrd="0" presId="urn:microsoft.com/office/officeart/2005/8/layout/vProcess5"/>
    <dgm:cxn modelId="{2510995B-E220-4ADA-8D8C-93F685CDA547}" type="presOf" srcId="{B009EFF1-BAB5-4BF4-A6E7-B45E5589384E}" destId="{47612000-7E19-402C-80B3-D63A30467042}" srcOrd="0" destOrd="0" presId="urn:microsoft.com/office/officeart/2005/8/layout/vProcess5"/>
    <dgm:cxn modelId="{DF7A725C-8F2C-41B8-BF44-769CA3299FDA}" type="presOf" srcId="{50B76AE4-B9E2-45EE-9ACA-6EE3F5EB1B6D}" destId="{887341B7-45B2-4A58-A8C7-36ABFA3FB979}" srcOrd="0" destOrd="0" presId="urn:microsoft.com/office/officeart/2005/8/layout/vProcess5"/>
    <dgm:cxn modelId="{9DB2BF4C-0373-49A5-9DFB-3AD7C720E7AB}" srcId="{27B9FAD4-D766-44E8-9757-9B0B2B6E5FEE}" destId="{F1361392-1DC3-4984-A8BB-7867CBEB9648}" srcOrd="0" destOrd="0" parTransId="{E9A68042-1A08-4EF0-ABCA-8965BBFB533F}" sibTransId="{5A9B8A46-3E88-4AB9-B209-F4F532EB6530}"/>
    <dgm:cxn modelId="{69E8116F-7E94-43E5-B0EC-B33D96102A73}" srcId="{27B9FAD4-D766-44E8-9757-9B0B2B6E5FEE}" destId="{D87A3E7A-FA54-4E83-BBB6-64B5008017FB}" srcOrd="4" destOrd="0" parTransId="{680886C4-35DD-4B3D-88B0-1866DB5A0107}" sibTransId="{E550B937-261A-4CA5-AA0B-4C7BA08B608C}"/>
    <dgm:cxn modelId="{06FB2A72-37DE-4412-8541-4D7E30BD9206}" type="presOf" srcId="{069E1782-9184-4575-B136-BC485B82F763}" destId="{1CDE257D-099D-4503-93C6-DE2F49968B03}" srcOrd="0" destOrd="0" presId="urn:microsoft.com/office/officeart/2005/8/layout/vProcess5"/>
    <dgm:cxn modelId="{127DD087-D9D7-4A29-9BA7-0A3002F81B99}" type="presOf" srcId="{21C56F2E-3B04-45DC-B356-C483094A7936}" destId="{DB850A11-5722-428E-A4C1-D55D976A68C7}" srcOrd="0" destOrd="0" presId="urn:microsoft.com/office/officeart/2005/8/layout/vProcess5"/>
    <dgm:cxn modelId="{38227F91-1B78-412B-ABE4-A0E9B0CA363F}" type="presOf" srcId="{D87A3E7A-FA54-4E83-BBB6-64B5008017FB}" destId="{01F35891-5A24-45B8-9806-82909B7FE230}" srcOrd="1" destOrd="0" presId="urn:microsoft.com/office/officeart/2005/8/layout/vProcess5"/>
    <dgm:cxn modelId="{3C7703A6-AC1E-478D-A57B-9A46663212B6}" type="presOf" srcId="{454271AB-6FE9-4D10-9A0C-535DF60576CF}" destId="{F1537460-BA3D-4F75-93BA-FD86E792F561}" srcOrd="0" destOrd="0" presId="urn:microsoft.com/office/officeart/2005/8/layout/vProcess5"/>
    <dgm:cxn modelId="{79B511CC-E227-47D8-80A7-1901199E4BF4}" type="presOf" srcId="{F1361392-1DC3-4984-A8BB-7867CBEB9648}" destId="{97CBB5E2-ED76-467D-820D-CE84027B0434}" srcOrd="1" destOrd="0" presId="urn:microsoft.com/office/officeart/2005/8/layout/vProcess5"/>
    <dgm:cxn modelId="{FA5AD4CC-3408-497E-83DB-2D48B46C5E65}" type="presOf" srcId="{A4B2F1A4-042A-45C3-AF18-774212148834}" destId="{53FB9FBC-AEF3-4B12-A4AA-E16121A561CC}" srcOrd="0" destOrd="0" presId="urn:microsoft.com/office/officeart/2005/8/layout/vProcess5"/>
    <dgm:cxn modelId="{5040F9E2-05A9-4F75-9C53-A1CD0A411838}" type="presOf" srcId="{50B76AE4-B9E2-45EE-9ACA-6EE3F5EB1B6D}" destId="{C0F2F313-591A-4A7C-9F56-9D1621FDAA89}" srcOrd="1" destOrd="0" presId="urn:microsoft.com/office/officeart/2005/8/layout/vProcess5"/>
    <dgm:cxn modelId="{17D521E3-F924-4412-9C42-1A30E184FDDF}" srcId="{27B9FAD4-D766-44E8-9757-9B0B2B6E5FEE}" destId="{A4B2F1A4-042A-45C3-AF18-774212148834}" srcOrd="2" destOrd="0" parTransId="{21F63DDA-76FD-490A-93C0-F4091B672B9C}" sibTransId="{454271AB-6FE9-4D10-9A0C-535DF60576CF}"/>
    <dgm:cxn modelId="{247CC7E4-670C-431C-8A93-42FAB0EC41E0}" type="presOf" srcId="{D87A3E7A-FA54-4E83-BBB6-64B5008017FB}" destId="{A9E386C3-E18E-43EC-94B8-9A36F404D585}" srcOrd="0" destOrd="0" presId="urn:microsoft.com/office/officeart/2005/8/layout/vProcess5"/>
    <dgm:cxn modelId="{CC4EE7F1-AA9B-44C6-82B7-E7741C83BEE0}" type="presOf" srcId="{5A9B8A46-3E88-4AB9-B209-F4F532EB6530}" destId="{C0843D32-61FB-485A-AED2-A4499B655CE1}" srcOrd="0" destOrd="0" presId="urn:microsoft.com/office/officeart/2005/8/layout/vProcess5"/>
    <dgm:cxn modelId="{866BE2F6-D3DF-43AD-8D3A-E353FD30E916}" type="presOf" srcId="{21C56F2E-3B04-45DC-B356-C483094A7936}" destId="{6A96C6F5-E6FC-442A-AD23-E21F66BB42EB}" srcOrd="1" destOrd="0" presId="urn:microsoft.com/office/officeart/2005/8/layout/vProcess5"/>
    <dgm:cxn modelId="{4DA0165F-5162-4DE8-BCB1-E5674FE1C441}" type="presParOf" srcId="{30C7579C-21D3-4D84-ADCB-A573A5B20755}" destId="{E26E8E55-69A0-45F5-84F3-DE11AF7BA889}" srcOrd="0" destOrd="0" presId="urn:microsoft.com/office/officeart/2005/8/layout/vProcess5"/>
    <dgm:cxn modelId="{24E4CFE8-8509-4CBA-B33E-7E1CA1BC76CA}" type="presParOf" srcId="{30C7579C-21D3-4D84-ADCB-A573A5B20755}" destId="{186BC4AC-D360-4A47-8FE1-97B91B0D6F5E}" srcOrd="1" destOrd="0" presId="urn:microsoft.com/office/officeart/2005/8/layout/vProcess5"/>
    <dgm:cxn modelId="{8582A8AA-1D4A-4F0E-B28E-249B391F91C3}" type="presParOf" srcId="{30C7579C-21D3-4D84-ADCB-A573A5B20755}" destId="{DB850A11-5722-428E-A4C1-D55D976A68C7}" srcOrd="2" destOrd="0" presId="urn:microsoft.com/office/officeart/2005/8/layout/vProcess5"/>
    <dgm:cxn modelId="{A8A68F60-51AD-4571-B769-4D39D80CC7D4}" type="presParOf" srcId="{30C7579C-21D3-4D84-ADCB-A573A5B20755}" destId="{53FB9FBC-AEF3-4B12-A4AA-E16121A561CC}" srcOrd="3" destOrd="0" presId="urn:microsoft.com/office/officeart/2005/8/layout/vProcess5"/>
    <dgm:cxn modelId="{F5791FBF-8829-433C-BCEF-D12ED7B95FB1}" type="presParOf" srcId="{30C7579C-21D3-4D84-ADCB-A573A5B20755}" destId="{887341B7-45B2-4A58-A8C7-36ABFA3FB979}" srcOrd="4" destOrd="0" presId="urn:microsoft.com/office/officeart/2005/8/layout/vProcess5"/>
    <dgm:cxn modelId="{13EF306C-0A91-4EAA-8211-306094D014A8}" type="presParOf" srcId="{30C7579C-21D3-4D84-ADCB-A573A5B20755}" destId="{A9E386C3-E18E-43EC-94B8-9A36F404D585}" srcOrd="5" destOrd="0" presId="urn:microsoft.com/office/officeart/2005/8/layout/vProcess5"/>
    <dgm:cxn modelId="{57EED899-258F-4809-9B5D-1BEA28F3008E}" type="presParOf" srcId="{30C7579C-21D3-4D84-ADCB-A573A5B20755}" destId="{C0843D32-61FB-485A-AED2-A4499B655CE1}" srcOrd="6" destOrd="0" presId="urn:microsoft.com/office/officeart/2005/8/layout/vProcess5"/>
    <dgm:cxn modelId="{3D93302C-8664-42FF-99A4-E68633E3D2FA}" type="presParOf" srcId="{30C7579C-21D3-4D84-ADCB-A573A5B20755}" destId="{47612000-7E19-402C-80B3-D63A30467042}" srcOrd="7" destOrd="0" presId="urn:microsoft.com/office/officeart/2005/8/layout/vProcess5"/>
    <dgm:cxn modelId="{AFDA1F41-5691-4B9A-959A-4C076C4D8E57}" type="presParOf" srcId="{30C7579C-21D3-4D84-ADCB-A573A5B20755}" destId="{F1537460-BA3D-4F75-93BA-FD86E792F561}" srcOrd="8" destOrd="0" presId="urn:microsoft.com/office/officeart/2005/8/layout/vProcess5"/>
    <dgm:cxn modelId="{00209C6C-961F-4736-9F40-10543F3346C3}" type="presParOf" srcId="{30C7579C-21D3-4D84-ADCB-A573A5B20755}" destId="{1CDE257D-099D-4503-93C6-DE2F49968B03}" srcOrd="9" destOrd="0" presId="urn:microsoft.com/office/officeart/2005/8/layout/vProcess5"/>
    <dgm:cxn modelId="{260DA570-7B3D-4D1C-A5CC-B2C5F3A01C21}" type="presParOf" srcId="{30C7579C-21D3-4D84-ADCB-A573A5B20755}" destId="{97CBB5E2-ED76-467D-820D-CE84027B0434}" srcOrd="10" destOrd="0" presId="urn:microsoft.com/office/officeart/2005/8/layout/vProcess5"/>
    <dgm:cxn modelId="{35804B9C-6036-46AB-A346-F0A147A56132}" type="presParOf" srcId="{30C7579C-21D3-4D84-ADCB-A573A5B20755}" destId="{6A96C6F5-E6FC-442A-AD23-E21F66BB42EB}" srcOrd="11" destOrd="0" presId="urn:microsoft.com/office/officeart/2005/8/layout/vProcess5"/>
    <dgm:cxn modelId="{DD8F4532-ED9D-44CE-855F-5DF4DBEB5557}" type="presParOf" srcId="{30C7579C-21D3-4D84-ADCB-A573A5B20755}" destId="{45965F8F-2EDC-46AD-B988-5BBFD652E132}" srcOrd="12" destOrd="0" presId="urn:microsoft.com/office/officeart/2005/8/layout/vProcess5"/>
    <dgm:cxn modelId="{3A655934-FC43-4DE5-AE50-DF7866C1A1C6}" type="presParOf" srcId="{30C7579C-21D3-4D84-ADCB-A573A5B20755}" destId="{C0F2F313-591A-4A7C-9F56-9D1621FDAA89}" srcOrd="13" destOrd="0" presId="urn:microsoft.com/office/officeart/2005/8/layout/vProcess5"/>
    <dgm:cxn modelId="{34B7BCB0-B1B9-4659-A99C-C5DACE62AFF7}" type="presParOf" srcId="{30C7579C-21D3-4D84-ADCB-A573A5B20755}" destId="{01F35891-5A24-45B8-9806-82909B7FE23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6C09EB-8CD1-41D2-BC44-16F646A07B7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00EE0A6-649E-4EB0-8FD0-C7E330A4E697}">
      <dgm:prSet/>
      <dgm:spPr/>
      <dgm:t>
        <a:bodyPr/>
        <a:lstStyle/>
        <a:p>
          <a:r>
            <a:rPr lang="en-US"/>
            <a:t>How you interpret the world around you</a:t>
          </a:r>
        </a:p>
      </dgm:t>
    </dgm:pt>
    <dgm:pt modelId="{D0BE4413-12BE-4AD5-BB79-89D63CA3DCF1}" type="parTrans" cxnId="{0DF5FAB0-0C1A-47D4-AA7A-317C02E1A0A6}">
      <dgm:prSet/>
      <dgm:spPr/>
      <dgm:t>
        <a:bodyPr/>
        <a:lstStyle/>
        <a:p>
          <a:endParaRPr lang="en-US"/>
        </a:p>
      </dgm:t>
    </dgm:pt>
    <dgm:pt modelId="{3A82766E-2675-4E05-96C2-2A58570FCE6C}" type="sibTrans" cxnId="{0DF5FAB0-0C1A-47D4-AA7A-317C02E1A0A6}">
      <dgm:prSet/>
      <dgm:spPr/>
      <dgm:t>
        <a:bodyPr/>
        <a:lstStyle/>
        <a:p>
          <a:endParaRPr lang="en-US"/>
        </a:p>
      </dgm:t>
    </dgm:pt>
    <dgm:pt modelId="{96E1E760-E963-4D3A-8907-507848D28988}">
      <dgm:prSet/>
      <dgm:spPr/>
      <dgm:t>
        <a:bodyPr/>
        <a:lstStyle/>
        <a:p>
          <a:r>
            <a:rPr lang="en-US"/>
            <a:t>How you view and respond to power differentials </a:t>
          </a:r>
        </a:p>
      </dgm:t>
    </dgm:pt>
    <dgm:pt modelId="{E2BCB094-6E01-49CB-8856-07C4307549A5}" type="parTrans" cxnId="{A7F04367-7A75-40BC-9BCC-BA356398ACF5}">
      <dgm:prSet/>
      <dgm:spPr/>
      <dgm:t>
        <a:bodyPr/>
        <a:lstStyle/>
        <a:p>
          <a:endParaRPr lang="en-US"/>
        </a:p>
      </dgm:t>
    </dgm:pt>
    <dgm:pt modelId="{A766FC19-AA30-4951-AE71-AA39D2FF104B}" type="sibTrans" cxnId="{A7F04367-7A75-40BC-9BCC-BA356398ACF5}">
      <dgm:prSet/>
      <dgm:spPr/>
      <dgm:t>
        <a:bodyPr/>
        <a:lstStyle/>
        <a:p>
          <a:endParaRPr lang="en-US"/>
        </a:p>
      </dgm:t>
    </dgm:pt>
    <dgm:pt modelId="{373A62C7-CE1C-4329-8230-3DFE1973FD55}">
      <dgm:prSet/>
      <dgm:spPr/>
      <dgm:t>
        <a:bodyPr/>
        <a:lstStyle/>
        <a:p>
          <a:r>
            <a:rPr lang="en-US"/>
            <a:t>How you interact with other people </a:t>
          </a:r>
        </a:p>
      </dgm:t>
    </dgm:pt>
    <dgm:pt modelId="{97C92C19-F1C5-46E2-B18A-26D8DBB863BA}" type="parTrans" cxnId="{75AADBB9-A34A-49AA-8A3C-2873401F109D}">
      <dgm:prSet/>
      <dgm:spPr/>
      <dgm:t>
        <a:bodyPr/>
        <a:lstStyle/>
        <a:p>
          <a:endParaRPr lang="en-US"/>
        </a:p>
      </dgm:t>
    </dgm:pt>
    <dgm:pt modelId="{3094B043-7357-417F-9BA2-B240297DF00C}" type="sibTrans" cxnId="{75AADBB9-A34A-49AA-8A3C-2873401F109D}">
      <dgm:prSet/>
      <dgm:spPr/>
      <dgm:t>
        <a:bodyPr/>
        <a:lstStyle/>
        <a:p>
          <a:endParaRPr lang="en-US"/>
        </a:p>
      </dgm:t>
    </dgm:pt>
    <dgm:pt modelId="{4EF1DA4D-7CF6-4C98-AC13-8C5CEF1797C9}">
      <dgm:prSet/>
      <dgm:spPr/>
      <dgm:t>
        <a:bodyPr/>
        <a:lstStyle/>
        <a:p>
          <a:r>
            <a:rPr lang="en-US"/>
            <a:t>All of our decisions are impacted by our positionality!</a:t>
          </a:r>
        </a:p>
      </dgm:t>
    </dgm:pt>
    <dgm:pt modelId="{00FF547B-F94E-4A64-B1C5-F172B2644243}" type="parTrans" cxnId="{3A3E4995-841F-41BE-BF5E-91D0CDF01BDD}">
      <dgm:prSet/>
      <dgm:spPr/>
      <dgm:t>
        <a:bodyPr/>
        <a:lstStyle/>
        <a:p>
          <a:endParaRPr lang="en-US"/>
        </a:p>
      </dgm:t>
    </dgm:pt>
    <dgm:pt modelId="{131A4CB2-2C76-4B55-93C7-E754B4CFDC2E}" type="sibTrans" cxnId="{3A3E4995-841F-41BE-BF5E-91D0CDF01BDD}">
      <dgm:prSet/>
      <dgm:spPr/>
      <dgm:t>
        <a:bodyPr/>
        <a:lstStyle/>
        <a:p>
          <a:endParaRPr lang="en-US"/>
        </a:p>
      </dgm:t>
    </dgm:pt>
    <dgm:pt modelId="{66B5B832-47E9-435D-ACF0-A99BE0B79079}" type="pres">
      <dgm:prSet presAssocID="{FE6C09EB-8CD1-41D2-BC44-16F646A07B70}" presName="root" presStyleCnt="0">
        <dgm:presLayoutVars>
          <dgm:dir/>
          <dgm:resizeHandles val="exact"/>
        </dgm:presLayoutVars>
      </dgm:prSet>
      <dgm:spPr/>
    </dgm:pt>
    <dgm:pt modelId="{38F38EE1-4E36-4507-8772-64542DDF8381}" type="pres">
      <dgm:prSet presAssocID="{600EE0A6-649E-4EB0-8FD0-C7E330A4E697}" presName="compNode" presStyleCnt="0"/>
      <dgm:spPr/>
    </dgm:pt>
    <dgm:pt modelId="{57E694C9-6F85-4D17-989F-8CC41A4358F2}" type="pres">
      <dgm:prSet presAssocID="{600EE0A6-649E-4EB0-8FD0-C7E330A4E697}" presName="bgRect" presStyleLbl="bgShp" presStyleIdx="0" presStyleCnt="4"/>
      <dgm:spPr/>
    </dgm:pt>
    <dgm:pt modelId="{C701E5CF-83EF-430F-B825-D2E07451AD85}" type="pres">
      <dgm:prSet presAssocID="{600EE0A6-649E-4EB0-8FD0-C7E330A4E69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0049A618-1F91-4880-8674-33F0BCCD2461}" type="pres">
      <dgm:prSet presAssocID="{600EE0A6-649E-4EB0-8FD0-C7E330A4E697}" presName="spaceRect" presStyleCnt="0"/>
      <dgm:spPr/>
    </dgm:pt>
    <dgm:pt modelId="{91A24F13-4BAF-412A-8418-704710A21EEA}" type="pres">
      <dgm:prSet presAssocID="{600EE0A6-649E-4EB0-8FD0-C7E330A4E697}" presName="parTx" presStyleLbl="revTx" presStyleIdx="0" presStyleCnt="4">
        <dgm:presLayoutVars>
          <dgm:chMax val="0"/>
          <dgm:chPref val="0"/>
        </dgm:presLayoutVars>
      </dgm:prSet>
      <dgm:spPr/>
    </dgm:pt>
    <dgm:pt modelId="{FD7A87F6-EA75-4FC9-82F4-AF8C52A696CB}" type="pres">
      <dgm:prSet presAssocID="{3A82766E-2675-4E05-96C2-2A58570FCE6C}" presName="sibTrans" presStyleCnt="0"/>
      <dgm:spPr/>
    </dgm:pt>
    <dgm:pt modelId="{3971DBF7-F252-4032-B09B-2DC65E2D0194}" type="pres">
      <dgm:prSet presAssocID="{96E1E760-E963-4D3A-8907-507848D28988}" presName="compNode" presStyleCnt="0"/>
      <dgm:spPr/>
    </dgm:pt>
    <dgm:pt modelId="{1BF62CF7-FF2B-43DA-BB6F-82150C0645EB}" type="pres">
      <dgm:prSet presAssocID="{96E1E760-E963-4D3A-8907-507848D28988}" presName="bgRect" presStyleLbl="bgShp" presStyleIdx="1" presStyleCnt="4"/>
      <dgm:spPr/>
    </dgm:pt>
    <dgm:pt modelId="{9F989AAC-2712-411D-B846-E80D47E07A76}" type="pres">
      <dgm:prSet presAssocID="{96E1E760-E963-4D3A-8907-507848D2898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5CA84EC1-0FEF-40F1-82B3-275717EC4007}" type="pres">
      <dgm:prSet presAssocID="{96E1E760-E963-4D3A-8907-507848D28988}" presName="spaceRect" presStyleCnt="0"/>
      <dgm:spPr/>
    </dgm:pt>
    <dgm:pt modelId="{2E9FF647-833C-4CB0-80EF-10FD4EE8E133}" type="pres">
      <dgm:prSet presAssocID="{96E1E760-E963-4D3A-8907-507848D28988}" presName="parTx" presStyleLbl="revTx" presStyleIdx="1" presStyleCnt="4">
        <dgm:presLayoutVars>
          <dgm:chMax val="0"/>
          <dgm:chPref val="0"/>
        </dgm:presLayoutVars>
      </dgm:prSet>
      <dgm:spPr/>
    </dgm:pt>
    <dgm:pt modelId="{AF38F0E9-927B-4A26-973B-63212180F03C}" type="pres">
      <dgm:prSet presAssocID="{A766FC19-AA30-4951-AE71-AA39D2FF104B}" presName="sibTrans" presStyleCnt="0"/>
      <dgm:spPr/>
    </dgm:pt>
    <dgm:pt modelId="{8B54DD7B-810A-4E1D-84D1-0E9D9C625AB2}" type="pres">
      <dgm:prSet presAssocID="{373A62C7-CE1C-4329-8230-3DFE1973FD55}" presName="compNode" presStyleCnt="0"/>
      <dgm:spPr/>
    </dgm:pt>
    <dgm:pt modelId="{FC73D9AA-CE85-420F-BA43-B77FE1B666B9}" type="pres">
      <dgm:prSet presAssocID="{373A62C7-CE1C-4329-8230-3DFE1973FD55}" presName="bgRect" presStyleLbl="bgShp" presStyleIdx="2" presStyleCnt="4"/>
      <dgm:spPr/>
    </dgm:pt>
    <dgm:pt modelId="{93D69192-4C97-4CDE-969D-26DC537E2CAD}" type="pres">
      <dgm:prSet presAssocID="{373A62C7-CE1C-4329-8230-3DFE1973FD5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3FA7DAD1-5869-4DF6-806B-3A8B9BCE54CE}" type="pres">
      <dgm:prSet presAssocID="{373A62C7-CE1C-4329-8230-3DFE1973FD55}" presName="spaceRect" presStyleCnt="0"/>
      <dgm:spPr/>
    </dgm:pt>
    <dgm:pt modelId="{B093BF7C-6F93-4422-BCDE-8DA0D41B6DE2}" type="pres">
      <dgm:prSet presAssocID="{373A62C7-CE1C-4329-8230-3DFE1973FD55}" presName="parTx" presStyleLbl="revTx" presStyleIdx="2" presStyleCnt="4">
        <dgm:presLayoutVars>
          <dgm:chMax val="0"/>
          <dgm:chPref val="0"/>
        </dgm:presLayoutVars>
      </dgm:prSet>
      <dgm:spPr/>
    </dgm:pt>
    <dgm:pt modelId="{7C1F1693-FD1A-4C73-9171-B9289847410A}" type="pres">
      <dgm:prSet presAssocID="{3094B043-7357-417F-9BA2-B240297DF00C}" presName="sibTrans" presStyleCnt="0"/>
      <dgm:spPr/>
    </dgm:pt>
    <dgm:pt modelId="{04BF362B-52A3-4208-B023-48662A0E0371}" type="pres">
      <dgm:prSet presAssocID="{4EF1DA4D-7CF6-4C98-AC13-8C5CEF1797C9}" presName="compNode" presStyleCnt="0"/>
      <dgm:spPr/>
    </dgm:pt>
    <dgm:pt modelId="{A178FD24-CB4E-4D34-A100-78C2B2C7D5BF}" type="pres">
      <dgm:prSet presAssocID="{4EF1DA4D-7CF6-4C98-AC13-8C5CEF1797C9}" presName="bgRect" presStyleLbl="bgShp" presStyleIdx="3" presStyleCnt="4"/>
      <dgm:spPr/>
    </dgm:pt>
    <dgm:pt modelId="{4810ACD8-68CD-4A53-9126-5F5D1C8D0D04}" type="pres">
      <dgm:prSet presAssocID="{4EF1DA4D-7CF6-4C98-AC13-8C5CEF1797C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erson with Idea"/>
        </a:ext>
      </dgm:extLst>
    </dgm:pt>
    <dgm:pt modelId="{DB5E9887-F67F-43E0-880D-0676716317CE}" type="pres">
      <dgm:prSet presAssocID="{4EF1DA4D-7CF6-4C98-AC13-8C5CEF1797C9}" presName="spaceRect" presStyleCnt="0"/>
      <dgm:spPr/>
    </dgm:pt>
    <dgm:pt modelId="{3C1B5F62-6499-4C6D-953F-501BBC43ABDC}" type="pres">
      <dgm:prSet presAssocID="{4EF1DA4D-7CF6-4C98-AC13-8C5CEF1797C9}" presName="parTx" presStyleLbl="revTx" presStyleIdx="3" presStyleCnt="4">
        <dgm:presLayoutVars>
          <dgm:chMax val="0"/>
          <dgm:chPref val="0"/>
        </dgm:presLayoutVars>
      </dgm:prSet>
      <dgm:spPr/>
    </dgm:pt>
  </dgm:ptLst>
  <dgm:cxnLst>
    <dgm:cxn modelId="{B894B529-D710-46A9-9DB8-92BA606D1C4D}" type="presOf" srcId="{373A62C7-CE1C-4329-8230-3DFE1973FD55}" destId="{B093BF7C-6F93-4422-BCDE-8DA0D41B6DE2}" srcOrd="0" destOrd="0" presId="urn:microsoft.com/office/officeart/2018/2/layout/IconVerticalSolidList"/>
    <dgm:cxn modelId="{D349D93F-7715-4C22-B7CF-CE1396CE6FF7}" type="presOf" srcId="{FE6C09EB-8CD1-41D2-BC44-16F646A07B70}" destId="{66B5B832-47E9-435D-ACF0-A99BE0B79079}" srcOrd="0" destOrd="0" presId="urn:microsoft.com/office/officeart/2018/2/layout/IconVerticalSolidList"/>
    <dgm:cxn modelId="{A7F04367-7A75-40BC-9BCC-BA356398ACF5}" srcId="{FE6C09EB-8CD1-41D2-BC44-16F646A07B70}" destId="{96E1E760-E963-4D3A-8907-507848D28988}" srcOrd="1" destOrd="0" parTransId="{E2BCB094-6E01-49CB-8856-07C4307549A5}" sibTransId="{A766FC19-AA30-4951-AE71-AA39D2FF104B}"/>
    <dgm:cxn modelId="{32E74686-85AD-46AC-9EC9-120F7A65D22E}" type="presOf" srcId="{4EF1DA4D-7CF6-4C98-AC13-8C5CEF1797C9}" destId="{3C1B5F62-6499-4C6D-953F-501BBC43ABDC}" srcOrd="0" destOrd="0" presId="urn:microsoft.com/office/officeart/2018/2/layout/IconVerticalSolidList"/>
    <dgm:cxn modelId="{3A3E4995-841F-41BE-BF5E-91D0CDF01BDD}" srcId="{FE6C09EB-8CD1-41D2-BC44-16F646A07B70}" destId="{4EF1DA4D-7CF6-4C98-AC13-8C5CEF1797C9}" srcOrd="3" destOrd="0" parTransId="{00FF547B-F94E-4A64-B1C5-F172B2644243}" sibTransId="{131A4CB2-2C76-4B55-93C7-E754B4CFDC2E}"/>
    <dgm:cxn modelId="{078F2099-1A93-4714-B405-8AC232741FAA}" type="presOf" srcId="{96E1E760-E963-4D3A-8907-507848D28988}" destId="{2E9FF647-833C-4CB0-80EF-10FD4EE8E133}" srcOrd="0" destOrd="0" presId="urn:microsoft.com/office/officeart/2018/2/layout/IconVerticalSolidList"/>
    <dgm:cxn modelId="{FE81F49E-D322-413C-9128-53D36773D910}" type="presOf" srcId="{600EE0A6-649E-4EB0-8FD0-C7E330A4E697}" destId="{91A24F13-4BAF-412A-8418-704710A21EEA}" srcOrd="0" destOrd="0" presId="urn:microsoft.com/office/officeart/2018/2/layout/IconVerticalSolidList"/>
    <dgm:cxn modelId="{0DF5FAB0-0C1A-47D4-AA7A-317C02E1A0A6}" srcId="{FE6C09EB-8CD1-41D2-BC44-16F646A07B70}" destId="{600EE0A6-649E-4EB0-8FD0-C7E330A4E697}" srcOrd="0" destOrd="0" parTransId="{D0BE4413-12BE-4AD5-BB79-89D63CA3DCF1}" sibTransId="{3A82766E-2675-4E05-96C2-2A58570FCE6C}"/>
    <dgm:cxn modelId="{75AADBB9-A34A-49AA-8A3C-2873401F109D}" srcId="{FE6C09EB-8CD1-41D2-BC44-16F646A07B70}" destId="{373A62C7-CE1C-4329-8230-3DFE1973FD55}" srcOrd="2" destOrd="0" parTransId="{97C92C19-F1C5-46E2-B18A-26D8DBB863BA}" sibTransId="{3094B043-7357-417F-9BA2-B240297DF00C}"/>
    <dgm:cxn modelId="{B2082E8E-A505-4494-A666-E3381691E0EC}" type="presParOf" srcId="{66B5B832-47E9-435D-ACF0-A99BE0B79079}" destId="{38F38EE1-4E36-4507-8772-64542DDF8381}" srcOrd="0" destOrd="0" presId="urn:microsoft.com/office/officeart/2018/2/layout/IconVerticalSolidList"/>
    <dgm:cxn modelId="{63C2164B-8CD5-4ECB-A53E-78A4798E0ADE}" type="presParOf" srcId="{38F38EE1-4E36-4507-8772-64542DDF8381}" destId="{57E694C9-6F85-4D17-989F-8CC41A4358F2}" srcOrd="0" destOrd="0" presId="urn:microsoft.com/office/officeart/2018/2/layout/IconVerticalSolidList"/>
    <dgm:cxn modelId="{35FEDB27-5A74-40DC-A2BB-51A47151B41C}" type="presParOf" srcId="{38F38EE1-4E36-4507-8772-64542DDF8381}" destId="{C701E5CF-83EF-430F-B825-D2E07451AD85}" srcOrd="1" destOrd="0" presId="urn:microsoft.com/office/officeart/2018/2/layout/IconVerticalSolidList"/>
    <dgm:cxn modelId="{7FA959DE-FD9D-4D65-AC34-09569BCB119A}" type="presParOf" srcId="{38F38EE1-4E36-4507-8772-64542DDF8381}" destId="{0049A618-1F91-4880-8674-33F0BCCD2461}" srcOrd="2" destOrd="0" presId="urn:microsoft.com/office/officeart/2018/2/layout/IconVerticalSolidList"/>
    <dgm:cxn modelId="{4B99DFDD-3804-415D-BCE3-8157B053D7BD}" type="presParOf" srcId="{38F38EE1-4E36-4507-8772-64542DDF8381}" destId="{91A24F13-4BAF-412A-8418-704710A21EEA}" srcOrd="3" destOrd="0" presId="urn:microsoft.com/office/officeart/2018/2/layout/IconVerticalSolidList"/>
    <dgm:cxn modelId="{FD297241-082D-4B4E-92A5-339791F6B8D6}" type="presParOf" srcId="{66B5B832-47E9-435D-ACF0-A99BE0B79079}" destId="{FD7A87F6-EA75-4FC9-82F4-AF8C52A696CB}" srcOrd="1" destOrd="0" presId="urn:microsoft.com/office/officeart/2018/2/layout/IconVerticalSolidList"/>
    <dgm:cxn modelId="{E1AD0645-B7D8-4500-B694-4BD2CF49C345}" type="presParOf" srcId="{66B5B832-47E9-435D-ACF0-A99BE0B79079}" destId="{3971DBF7-F252-4032-B09B-2DC65E2D0194}" srcOrd="2" destOrd="0" presId="urn:microsoft.com/office/officeart/2018/2/layout/IconVerticalSolidList"/>
    <dgm:cxn modelId="{8F20A876-AD8A-4E3D-95DE-956ECB1D21F0}" type="presParOf" srcId="{3971DBF7-F252-4032-B09B-2DC65E2D0194}" destId="{1BF62CF7-FF2B-43DA-BB6F-82150C0645EB}" srcOrd="0" destOrd="0" presId="urn:microsoft.com/office/officeart/2018/2/layout/IconVerticalSolidList"/>
    <dgm:cxn modelId="{8EBC04B9-48CF-45C6-8AFF-3F54554B0DDE}" type="presParOf" srcId="{3971DBF7-F252-4032-B09B-2DC65E2D0194}" destId="{9F989AAC-2712-411D-B846-E80D47E07A76}" srcOrd="1" destOrd="0" presId="urn:microsoft.com/office/officeart/2018/2/layout/IconVerticalSolidList"/>
    <dgm:cxn modelId="{B38CDA44-4C09-49FB-ADAC-55EDF094A8E1}" type="presParOf" srcId="{3971DBF7-F252-4032-B09B-2DC65E2D0194}" destId="{5CA84EC1-0FEF-40F1-82B3-275717EC4007}" srcOrd="2" destOrd="0" presId="urn:microsoft.com/office/officeart/2018/2/layout/IconVerticalSolidList"/>
    <dgm:cxn modelId="{8838CF59-20C2-4B9E-B59E-EA786190D6A2}" type="presParOf" srcId="{3971DBF7-F252-4032-B09B-2DC65E2D0194}" destId="{2E9FF647-833C-4CB0-80EF-10FD4EE8E133}" srcOrd="3" destOrd="0" presId="urn:microsoft.com/office/officeart/2018/2/layout/IconVerticalSolidList"/>
    <dgm:cxn modelId="{AAE1C190-25F5-48FF-95E5-A7865CB09467}" type="presParOf" srcId="{66B5B832-47E9-435D-ACF0-A99BE0B79079}" destId="{AF38F0E9-927B-4A26-973B-63212180F03C}" srcOrd="3" destOrd="0" presId="urn:microsoft.com/office/officeart/2018/2/layout/IconVerticalSolidList"/>
    <dgm:cxn modelId="{6806D4A3-30D5-43C5-81C1-CA580F2F1EB2}" type="presParOf" srcId="{66B5B832-47E9-435D-ACF0-A99BE0B79079}" destId="{8B54DD7B-810A-4E1D-84D1-0E9D9C625AB2}" srcOrd="4" destOrd="0" presId="urn:microsoft.com/office/officeart/2018/2/layout/IconVerticalSolidList"/>
    <dgm:cxn modelId="{22CDF74F-AF30-4EF9-B6A2-092DF428DE50}" type="presParOf" srcId="{8B54DD7B-810A-4E1D-84D1-0E9D9C625AB2}" destId="{FC73D9AA-CE85-420F-BA43-B77FE1B666B9}" srcOrd="0" destOrd="0" presId="urn:microsoft.com/office/officeart/2018/2/layout/IconVerticalSolidList"/>
    <dgm:cxn modelId="{395F0590-614C-463B-ABE9-27CF9BF77CBE}" type="presParOf" srcId="{8B54DD7B-810A-4E1D-84D1-0E9D9C625AB2}" destId="{93D69192-4C97-4CDE-969D-26DC537E2CAD}" srcOrd="1" destOrd="0" presId="urn:microsoft.com/office/officeart/2018/2/layout/IconVerticalSolidList"/>
    <dgm:cxn modelId="{A870E7F6-691B-448E-8AAC-EAAEF8A276A4}" type="presParOf" srcId="{8B54DD7B-810A-4E1D-84D1-0E9D9C625AB2}" destId="{3FA7DAD1-5869-4DF6-806B-3A8B9BCE54CE}" srcOrd="2" destOrd="0" presId="urn:microsoft.com/office/officeart/2018/2/layout/IconVerticalSolidList"/>
    <dgm:cxn modelId="{90942ECA-8176-4640-A837-16C0429FA5F0}" type="presParOf" srcId="{8B54DD7B-810A-4E1D-84D1-0E9D9C625AB2}" destId="{B093BF7C-6F93-4422-BCDE-8DA0D41B6DE2}" srcOrd="3" destOrd="0" presId="urn:microsoft.com/office/officeart/2018/2/layout/IconVerticalSolidList"/>
    <dgm:cxn modelId="{BBC68AF9-58C4-4F84-BC23-ED53A48D415B}" type="presParOf" srcId="{66B5B832-47E9-435D-ACF0-A99BE0B79079}" destId="{7C1F1693-FD1A-4C73-9171-B9289847410A}" srcOrd="5" destOrd="0" presId="urn:microsoft.com/office/officeart/2018/2/layout/IconVerticalSolidList"/>
    <dgm:cxn modelId="{69F1ABA9-7CC7-417E-B145-17703CF81C6A}" type="presParOf" srcId="{66B5B832-47E9-435D-ACF0-A99BE0B79079}" destId="{04BF362B-52A3-4208-B023-48662A0E0371}" srcOrd="6" destOrd="0" presId="urn:microsoft.com/office/officeart/2018/2/layout/IconVerticalSolidList"/>
    <dgm:cxn modelId="{CB777A7B-E769-4530-8E1C-97556E986951}" type="presParOf" srcId="{04BF362B-52A3-4208-B023-48662A0E0371}" destId="{A178FD24-CB4E-4D34-A100-78C2B2C7D5BF}" srcOrd="0" destOrd="0" presId="urn:microsoft.com/office/officeart/2018/2/layout/IconVerticalSolidList"/>
    <dgm:cxn modelId="{F6D72486-BB28-4F1B-8FFE-CDDD12442B61}" type="presParOf" srcId="{04BF362B-52A3-4208-B023-48662A0E0371}" destId="{4810ACD8-68CD-4A53-9126-5F5D1C8D0D04}" srcOrd="1" destOrd="0" presId="urn:microsoft.com/office/officeart/2018/2/layout/IconVerticalSolidList"/>
    <dgm:cxn modelId="{87E0746F-A6A2-4BD5-AB0B-D67220974BF6}" type="presParOf" srcId="{04BF362B-52A3-4208-B023-48662A0E0371}" destId="{DB5E9887-F67F-43E0-880D-0676716317CE}" srcOrd="2" destOrd="0" presId="urn:microsoft.com/office/officeart/2018/2/layout/IconVerticalSolidList"/>
    <dgm:cxn modelId="{1DD641AA-BDAB-41ED-83C3-F3CC18182F08}" type="presParOf" srcId="{04BF362B-52A3-4208-B023-48662A0E0371}" destId="{3C1B5F62-6499-4C6D-953F-501BBC43ABD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25337D-BE6F-47F0-AE5B-3AC0168652F5}" type="doc">
      <dgm:prSet loTypeId="urn:microsoft.com/office/officeart/2005/8/layout/cycle2" loCatId="cycle" qsTypeId="urn:microsoft.com/office/officeart/2005/8/quickstyle/simple3" qsCatId="simple" csTypeId="urn:microsoft.com/office/officeart/2005/8/colors/colorful1" csCatId="colorful" phldr="1"/>
      <dgm:spPr/>
      <dgm:t>
        <a:bodyPr/>
        <a:lstStyle/>
        <a:p>
          <a:endParaRPr lang="en-US"/>
        </a:p>
      </dgm:t>
    </dgm:pt>
    <dgm:pt modelId="{F6B9D8D8-7168-4B0E-96FE-0AEA46A419C5}" type="pres">
      <dgm:prSet presAssocID="{5925337D-BE6F-47F0-AE5B-3AC0168652F5}" presName="cycle" presStyleCnt="0">
        <dgm:presLayoutVars>
          <dgm:dir/>
          <dgm:resizeHandles val="exact"/>
        </dgm:presLayoutVars>
      </dgm:prSet>
      <dgm:spPr/>
    </dgm:pt>
  </dgm:ptLst>
  <dgm:cxnLst>
    <dgm:cxn modelId="{5A419C55-648E-430D-85FF-C3E6F43CDA96}" type="presOf" srcId="{5925337D-BE6F-47F0-AE5B-3AC0168652F5}" destId="{F6B9D8D8-7168-4B0E-96FE-0AEA46A419C5}"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AD69E7-643B-45B3-93EA-8CDE60EE24AC}"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608F722E-4665-4FC8-A7B2-EA6219BCCF89}">
      <dgm:prSet custT="1"/>
      <dgm:spPr/>
      <dgm:t>
        <a:bodyPr/>
        <a:lstStyle/>
        <a:p>
          <a:r>
            <a:rPr lang="en-US" sz="2800" b="1" i="0"/>
            <a:t>Gender</a:t>
          </a:r>
          <a:r>
            <a:rPr lang="en-US" sz="2800" b="0" i="0"/>
            <a:t>: socially constructed roles, behaviors, and actions people take on, often in relation to expectations of masculinity or femininity [3]</a:t>
          </a:r>
          <a:endParaRPr lang="en-US" sz="2800" baseline="30000"/>
        </a:p>
      </dgm:t>
    </dgm:pt>
    <dgm:pt modelId="{4AA85A1C-95B2-4F38-94FF-EF833959DBA4}" type="parTrans" cxnId="{1A7E3339-3364-48CE-855C-C5B3ED2F6494}">
      <dgm:prSet/>
      <dgm:spPr/>
      <dgm:t>
        <a:bodyPr/>
        <a:lstStyle/>
        <a:p>
          <a:endParaRPr lang="en-US" sz="1600"/>
        </a:p>
      </dgm:t>
    </dgm:pt>
    <dgm:pt modelId="{A7F1D3FA-3A18-4B59-A6E5-55CC3CD89BD1}" type="sibTrans" cxnId="{1A7E3339-3364-48CE-855C-C5B3ED2F6494}">
      <dgm:prSet/>
      <dgm:spPr/>
      <dgm:t>
        <a:bodyPr/>
        <a:lstStyle/>
        <a:p>
          <a:endParaRPr lang="en-US" sz="1600"/>
        </a:p>
      </dgm:t>
    </dgm:pt>
    <dgm:pt modelId="{A39586CE-553A-4F8D-AA2D-D230C2EE8FC8}">
      <dgm:prSet custT="1"/>
      <dgm:spPr/>
      <dgm:t>
        <a:bodyPr/>
        <a:lstStyle/>
        <a:p>
          <a:r>
            <a:rPr lang="en-US" sz="2800" b="1" i="0"/>
            <a:t>Gender identit</a:t>
          </a:r>
          <a:r>
            <a:rPr lang="en-US" sz="2800" b="1"/>
            <a:t>y</a:t>
          </a:r>
          <a:r>
            <a:rPr lang="en-US" sz="2800"/>
            <a:t>:</a:t>
          </a:r>
          <a:r>
            <a:rPr lang="en-US" sz="2800" b="0" i="0"/>
            <a:t> a person’s deeply felt, internal and individual experience of gender, which </a:t>
          </a:r>
          <a:r>
            <a:rPr lang="en-US" sz="2800" b="0" i="0" u="sng"/>
            <a:t>may or may not </a:t>
          </a:r>
          <a:r>
            <a:rPr lang="en-US" sz="2800" b="0" i="0"/>
            <a:t>correspond to the person’s physiology or designated sex at birth</a:t>
          </a:r>
          <a:endParaRPr lang="en-US" sz="2800"/>
        </a:p>
      </dgm:t>
    </dgm:pt>
    <dgm:pt modelId="{0D5FF2D9-CA40-46B0-BAA6-13B2E003BF88}" type="parTrans" cxnId="{5024748F-9C73-422F-80E6-A33AAE6D2275}">
      <dgm:prSet/>
      <dgm:spPr/>
      <dgm:t>
        <a:bodyPr/>
        <a:lstStyle/>
        <a:p>
          <a:endParaRPr lang="en-US" sz="1600"/>
        </a:p>
      </dgm:t>
    </dgm:pt>
    <dgm:pt modelId="{0A7CA6B1-1BD8-49C4-A98F-CD3F1E4585D2}" type="sibTrans" cxnId="{5024748F-9C73-422F-80E6-A33AAE6D2275}">
      <dgm:prSet/>
      <dgm:spPr/>
      <dgm:t>
        <a:bodyPr/>
        <a:lstStyle/>
        <a:p>
          <a:endParaRPr lang="en-US" sz="1600"/>
        </a:p>
      </dgm:t>
    </dgm:pt>
    <dgm:pt modelId="{92807231-05E3-4107-9F49-1556FE7C74E0}" type="pres">
      <dgm:prSet presAssocID="{60AD69E7-643B-45B3-93EA-8CDE60EE24AC}" presName="vert0" presStyleCnt="0">
        <dgm:presLayoutVars>
          <dgm:dir/>
          <dgm:animOne val="branch"/>
          <dgm:animLvl val="lvl"/>
        </dgm:presLayoutVars>
      </dgm:prSet>
      <dgm:spPr/>
    </dgm:pt>
    <dgm:pt modelId="{0329DAA0-7414-4763-A277-26AB02DA307A}" type="pres">
      <dgm:prSet presAssocID="{608F722E-4665-4FC8-A7B2-EA6219BCCF89}" presName="thickLine" presStyleLbl="alignNode1" presStyleIdx="0" presStyleCnt="2"/>
      <dgm:spPr/>
    </dgm:pt>
    <dgm:pt modelId="{3285B02B-E01A-47DB-8F00-D62812FDA718}" type="pres">
      <dgm:prSet presAssocID="{608F722E-4665-4FC8-A7B2-EA6219BCCF89}" presName="horz1" presStyleCnt="0"/>
      <dgm:spPr/>
    </dgm:pt>
    <dgm:pt modelId="{354EF25A-BF5D-4B29-872E-CE88C025DFD9}" type="pres">
      <dgm:prSet presAssocID="{608F722E-4665-4FC8-A7B2-EA6219BCCF89}" presName="tx1" presStyleLbl="revTx" presStyleIdx="0" presStyleCnt="2" custLinFactNeighborX="0" custLinFactNeighborY="-25066"/>
      <dgm:spPr/>
    </dgm:pt>
    <dgm:pt modelId="{E0C8D855-E97B-4181-A07E-32C918AA06E6}" type="pres">
      <dgm:prSet presAssocID="{608F722E-4665-4FC8-A7B2-EA6219BCCF89}" presName="vert1" presStyleCnt="0"/>
      <dgm:spPr/>
    </dgm:pt>
    <dgm:pt modelId="{44C325A4-EBF9-468F-8C04-EBC0CADAE34D}" type="pres">
      <dgm:prSet presAssocID="{A39586CE-553A-4F8D-AA2D-D230C2EE8FC8}" presName="thickLine" presStyleLbl="alignNode1" presStyleIdx="1" presStyleCnt="2"/>
      <dgm:spPr/>
    </dgm:pt>
    <dgm:pt modelId="{9E1769D2-FE1B-4020-BCF6-1C45CEEAB03F}" type="pres">
      <dgm:prSet presAssocID="{A39586CE-553A-4F8D-AA2D-D230C2EE8FC8}" presName="horz1" presStyleCnt="0"/>
      <dgm:spPr/>
    </dgm:pt>
    <dgm:pt modelId="{A99A1CF9-EDC6-48F3-8D1A-94AD05BAD884}" type="pres">
      <dgm:prSet presAssocID="{A39586CE-553A-4F8D-AA2D-D230C2EE8FC8}" presName="tx1" presStyleLbl="revTx" presStyleIdx="1" presStyleCnt="2"/>
      <dgm:spPr/>
    </dgm:pt>
    <dgm:pt modelId="{17A42C8E-E4B1-40C8-89B4-E632B89B0186}" type="pres">
      <dgm:prSet presAssocID="{A39586CE-553A-4F8D-AA2D-D230C2EE8FC8}" presName="vert1" presStyleCnt="0"/>
      <dgm:spPr/>
    </dgm:pt>
  </dgm:ptLst>
  <dgm:cxnLst>
    <dgm:cxn modelId="{DA05C425-5B5B-47D5-92A9-5CAEE891E240}" type="presOf" srcId="{A39586CE-553A-4F8D-AA2D-D230C2EE8FC8}" destId="{A99A1CF9-EDC6-48F3-8D1A-94AD05BAD884}" srcOrd="0" destOrd="0" presId="urn:microsoft.com/office/officeart/2008/layout/LinedList"/>
    <dgm:cxn modelId="{1A7E3339-3364-48CE-855C-C5B3ED2F6494}" srcId="{60AD69E7-643B-45B3-93EA-8CDE60EE24AC}" destId="{608F722E-4665-4FC8-A7B2-EA6219BCCF89}" srcOrd="0" destOrd="0" parTransId="{4AA85A1C-95B2-4F38-94FF-EF833959DBA4}" sibTransId="{A7F1D3FA-3A18-4B59-A6E5-55CC3CD89BD1}"/>
    <dgm:cxn modelId="{44646A40-87A9-49CD-B90C-4A617076B2B1}" type="presOf" srcId="{60AD69E7-643B-45B3-93EA-8CDE60EE24AC}" destId="{92807231-05E3-4107-9F49-1556FE7C74E0}" srcOrd="0" destOrd="0" presId="urn:microsoft.com/office/officeart/2008/layout/LinedList"/>
    <dgm:cxn modelId="{9D6AA166-BE04-46E6-9EB8-5C657BFC1E92}" type="presOf" srcId="{608F722E-4665-4FC8-A7B2-EA6219BCCF89}" destId="{354EF25A-BF5D-4B29-872E-CE88C025DFD9}" srcOrd="0" destOrd="0" presId="urn:microsoft.com/office/officeart/2008/layout/LinedList"/>
    <dgm:cxn modelId="{5024748F-9C73-422F-80E6-A33AAE6D2275}" srcId="{60AD69E7-643B-45B3-93EA-8CDE60EE24AC}" destId="{A39586CE-553A-4F8D-AA2D-D230C2EE8FC8}" srcOrd="1" destOrd="0" parTransId="{0D5FF2D9-CA40-46B0-BAA6-13B2E003BF88}" sibTransId="{0A7CA6B1-1BD8-49C4-A98F-CD3F1E4585D2}"/>
    <dgm:cxn modelId="{09A76689-4259-495B-9806-74A857872086}" type="presParOf" srcId="{92807231-05E3-4107-9F49-1556FE7C74E0}" destId="{0329DAA0-7414-4763-A277-26AB02DA307A}" srcOrd="0" destOrd="0" presId="urn:microsoft.com/office/officeart/2008/layout/LinedList"/>
    <dgm:cxn modelId="{21595173-F338-4A48-94E4-94DC856E33AF}" type="presParOf" srcId="{92807231-05E3-4107-9F49-1556FE7C74E0}" destId="{3285B02B-E01A-47DB-8F00-D62812FDA718}" srcOrd="1" destOrd="0" presId="urn:microsoft.com/office/officeart/2008/layout/LinedList"/>
    <dgm:cxn modelId="{F7164E13-27D3-431A-BBB3-628FB3E8DB1F}" type="presParOf" srcId="{3285B02B-E01A-47DB-8F00-D62812FDA718}" destId="{354EF25A-BF5D-4B29-872E-CE88C025DFD9}" srcOrd="0" destOrd="0" presId="urn:microsoft.com/office/officeart/2008/layout/LinedList"/>
    <dgm:cxn modelId="{4DB0E9D4-AD08-4061-A28F-D0DA5F08EF2C}" type="presParOf" srcId="{3285B02B-E01A-47DB-8F00-D62812FDA718}" destId="{E0C8D855-E97B-4181-A07E-32C918AA06E6}" srcOrd="1" destOrd="0" presId="urn:microsoft.com/office/officeart/2008/layout/LinedList"/>
    <dgm:cxn modelId="{A1726E1E-2E69-46D3-ADC8-1B9F427DDC54}" type="presParOf" srcId="{92807231-05E3-4107-9F49-1556FE7C74E0}" destId="{44C325A4-EBF9-468F-8C04-EBC0CADAE34D}" srcOrd="2" destOrd="0" presId="urn:microsoft.com/office/officeart/2008/layout/LinedList"/>
    <dgm:cxn modelId="{87DD2DBB-4216-479A-B300-F072F91E091C}" type="presParOf" srcId="{92807231-05E3-4107-9F49-1556FE7C74E0}" destId="{9E1769D2-FE1B-4020-BCF6-1C45CEEAB03F}" srcOrd="3" destOrd="0" presId="urn:microsoft.com/office/officeart/2008/layout/LinedList"/>
    <dgm:cxn modelId="{E0426E16-1FFF-467B-BB1B-9941C12EE6D5}" type="presParOf" srcId="{9E1769D2-FE1B-4020-BCF6-1C45CEEAB03F}" destId="{A99A1CF9-EDC6-48F3-8D1A-94AD05BAD884}" srcOrd="0" destOrd="0" presId="urn:microsoft.com/office/officeart/2008/layout/LinedList"/>
    <dgm:cxn modelId="{5B618B67-57D0-4503-8B3F-682FF51AEFB5}" type="presParOf" srcId="{9E1769D2-FE1B-4020-BCF6-1C45CEEAB03F}" destId="{17A42C8E-E4B1-40C8-89B4-E632B89B018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F04DE4-9511-4D0A-B240-36A601B4D495}"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37A9F614-A106-4420-9575-678AA6C32D1A}">
      <dgm:prSet/>
      <dgm:spPr/>
      <dgm:t>
        <a:bodyPr/>
        <a:lstStyle/>
        <a:p>
          <a:r>
            <a:rPr lang="en-US" b="1"/>
            <a:t>Androgynous: </a:t>
          </a:r>
          <a:r>
            <a:rPr lang="en-US"/>
            <a:t>Gender presentation that’s gender-neutral or has both masculine and feminine characteristics.</a:t>
          </a:r>
        </a:p>
      </dgm:t>
    </dgm:pt>
    <dgm:pt modelId="{B52DD0A9-CD21-4CA4-8826-C467A054EF49}" type="parTrans" cxnId="{0E2D7B52-72E2-47E4-B3BE-C3E973F78750}">
      <dgm:prSet/>
      <dgm:spPr/>
      <dgm:t>
        <a:bodyPr/>
        <a:lstStyle/>
        <a:p>
          <a:endParaRPr lang="en-US"/>
        </a:p>
      </dgm:t>
    </dgm:pt>
    <dgm:pt modelId="{59CA0BDF-86A4-4A4F-853E-05F56071A4EE}" type="sibTrans" cxnId="{0E2D7B52-72E2-47E4-B3BE-C3E973F78750}">
      <dgm:prSet/>
      <dgm:spPr/>
      <dgm:t>
        <a:bodyPr/>
        <a:lstStyle/>
        <a:p>
          <a:endParaRPr lang="en-US"/>
        </a:p>
      </dgm:t>
    </dgm:pt>
    <dgm:pt modelId="{4A964093-5E8B-4883-A37E-43A113769070}">
      <dgm:prSet/>
      <dgm:spPr/>
      <dgm:t>
        <a:bodyPr/>
        <a:lstStyle/>
        <a:p>
          <a:r>
            <a:rPr lang="en-US" b="1"/>
            <a:t>Femme Presenting: </a:t>
          </a:r>
          <a:r>
            <a:rPr lang="en-US"/>
            <a:t>This describes people who have a gender expression or presentation that they or others categorize as feminine.</a:t>
          </a:r>
        </a:p>
      </dgm:t>
    </dgm:pt>
    <dgm:pt modelId="{9C028B86-3768-4932-88D4-FA858654EFB2}" type="parTrans" cxnId="{7779E371-3BDF-4698-93E5-6590DA366426}">
      <dgm:prSet/>
      <dgm:spPr/>
      <dgm:t>
        <a:bodyPr/>
        <a:lstStyle/>
        <a:p>
          <a:endParaRPr lang="en-US"/>
        </a:p>
      </dgm:t>
    </dgm:pt>
    <dgm:pt modelId="{6FBA96BC-9E9C-4895-AB9E-792495515E03}" type="sibTrans" cxnId="{7779E371-3BDF-4698-93E5-6590DA366426}">
      <dgm:prSet/>
      <dgm:spPr/>
      <dgm:t>
        <a:bodyPr/>
        <a:lstStyle/>
        <a:p>
          <a:endParaRPr lang="en-US"/>
        </a:p>
      </dgm:t>
    </dgm:pt>
    <dgm:pt modelId="{08EB5905-591A-43AD-95AB-8CE6065E800D}">
      <dgm:prSet/>
      <dgm:spPr/>
      <dgm:t>
        <a:bodyPr/>
        <a:lstStyle/>
        <a:p>
          <a:r>
            <a:rPr lang="en-US" b="1"/>
            <a:t>Gender Nonconforming (GNC): </a:t>
          </a:r>
          <a:r>
            <a:rPr lang="en-US"/>
            <a:t>This describe people with a gender expression or presentation that’s different from cultural or social stereotypes associated with the person’s perceived or assigned gender or sex.</a:t>
          </a:r>
        </a:p>
      </dgm:t>
    </dgm:pt>
    <dgm:pt modelId="{B2C3159B-1559-4AD4-9622-DB11E5D792B2}" type="parTrans" cxnId="{1A03674D-BC6A-4139-AFE7-BC9AE103CFEC}">
      <dgm:prSet/>
      <dgm:spPr/>
      <dgm:t>
        <a:bodyPr/>
        <a:lstStyle/>
        <a:p>
          <a:endParaRPr lang="en-US"/>
        </a:p>
      </dgm:t>
    </dgm:pt>
    <dgm:pt modelId="{8079690A-1653-42F0-A4D6-00280A8CD41B}" type="sibTrans" cxnId="{1A03674D-BC6A-4139-AFE7-BC9AE103CFEC}">
      <dgm:prSet/>
      <dgm:spPr/>
      <dgm:t>
        <a:bodyPr/>
        <a:lstStyle/>
        <a:p>
          <a:endParaRPr lang="en-US"/>
        </a:p>
      </dgm:t>
    </dgm:pt>
    <dgm:pt modelId="{2D6037B6-9E25-4EBC-BC25-2C3AB9ACA684}">
      <dgm:prSet/>
      <dgm:spPr/>
      <dgm:t>
        <a:bodyPr/>
        <a:lstStyle/>
        <a:p>
          <a:r>
            <a:rPr lang="en-US" b="1"/>
            <a:t>Masc Presenting: </a:t>
          </a:r>
          <a:r>
            <a:rPr lang="en-US"/>
            <a:t>This describes people who have a gender expression or presentation that they or others categorize as masculine.</a:t>
          </a:r>
        </a:p>
      </dgm:t>
    </dgm:pt>
    <dgm:pt modelId="{F9F722D0-D8BA-4867-A9B6-5E74ADCCBB2A}" type="parTrans" cxnId="{C93942B7-9C3B-47C1-A080-CD864E218E1B}">
      <dgm:prSet/>
      <dgm:spPr/>
      <dgm:t>
        <a:bodyPr/>
        <a:lstStyle/>
        <a:p>
          <a:endParaRPr lang="en-US"/>
        </a:p>
      </dgm:t>
    </dgm:pt>
    <dgm:pt modelId="{3B050B54-11AD-4F72-8201-A0DE2B0CFCB4}" type="sibTrans" cxnId="{C93942B7-9C3B-47C1-A080-CD864E218E1B}">
      <dgm:prSet/>
      <dgm:spPr/>
      <dgm:t>
        <a:bodyPr/>
        <a:lstStyle/>
        <a:p>
          <a:endParaRPr lang="en-US"/>
        </a:p>
      </dgm:t>
    </dgm:pt>
    <dgm:pt modelId="{76448202-C538-4715-B179-F79B74A567E7}" type="pres">
      <dgm:prSet presAssocID="{1FF04DE4-9511-4D0A-B240-36A601B4D495}" presName="vert0" presStyleCnt="0">
        <dgm:presLayoutVars>
          <dgm:dir/>
          <dgm:animOne val="branch"/>
          <dgm:animLvl val="lvl"/>
        </dgm:presLayoutVars>
      </dgm:prSet>
      <dgm:spPr/>
    </dgm:pt>
    <dgm:pt modelId="{D58E4CA0-3557-40EA-9CB3-D36738BCAA9F}" type="pres">
      <dgm:prSet presAssocID="{37A9F614-A106-4420-9575-678AA6C32D1A}" presName="thickLine" presStyleLbl="alignNode1" presStyleIdx="0" presStyleCnt="4"/>
      <dgm:spPr/>
    </dgm:pt>
    <dgm:pt modelId="{4CADAE10-7ED0-4CB0-9587-590A5313F83D}" type="pres">
      <dgm:prSet presAssocID="{37A9F614-A106-4420-9575-678AA6C32D1A}" presName="horz1" presStyleCnt="0"/>
      <dgm:spPr/>
    </dgm:pt>
    <dgm:pt modelId="{4C0A29B2-F407-4F0C-9921-04EFF01CD742}" type="pres">
      <dgm:prSet presAssocID="{37A9F614-A106-4420-9575-678AA6C32D1A}" presName="tx1" presStyleLbl="revTx" presStyleIdx="0" presStyleCnt="4"/>
      <dgm:spPr/>
    </dgm:pt>
    <dgm:pt modelId="{01B26022-3BC9-455A-8620-1475B7D690F3}" type="pres">
      <dgm:prSet presAssocID="{37A9F614-A106-4420-9575-678AA6C32D1A}" presName="vert1" presStyleCnt="0"/>
      <dgm:spPr/>
    </dgm:pt>
    <dgm:pt modelId="{DE13D196-0E3E-4451-B2A1-9FACE1462586}" type="pres">
      <dgm:prSet presAssocID="{4A964093-5E8B-4883-A37E-43A113769070}" presName="thickLine" presStyleLbl="alignNode1" presStyleIdx="1" presStyleCnt="4"/>
      <dgm:spPr/>
    </dgm:pt>
    <dgm:pt modelId="{FFF4C754-12BD-4AA6-858C-826C52DA2B4B}" type="pres">
      <dgm:prSet presAssocID="{4A964093-5E8B-4883-A37E-43A113769070}" presName="horz1" presStyleCnt="0"/>
      <dgm:spPr/>
    </dgm:pt>
    <dgm:pt modelId="{84C7A81C-AE38-44F6-BE3F-959A44A45E88}" type="pres">
      <dgm:prSet presAssocID="{4A964093-5E8B-4883-A37E-43A113769070}" presName="tx1" presStyleLbl="revTx" presStyleIdx="1" presStyleCnt="4"/>
      <dgm:spPr/>
    </dgm:pt>
    <dgm:pt modelId="{828DC303-AE94-4E19-B27B-7C9896937667}" type="pres">
      <dgm:prSet presAssocID="{4A964093-5E8B-4883-A37E-43A113769070}" presName="vert1" presStyleCnt="0"/>
      <dgm:spPr/>
    </dgm:pt>
    <dgm:pt modelId="{4F137BBC-32E6-4CA6-AABE-079E3A48E05C}" type="pres">
      <dgm:prSet presAssocID="{08EB5905-591A-43AD-95AB-8CE6065E800D}" presName="thickLine" presStyleLbl="alignNode1" presStyleIdx="2" presStyleCnt="4"/>
      <dgm:spPr/>
    </dgm:pt>
    <dgm:pt modelId="{0741A82D-5436-4563-AE19-8E80A269E191}" type="pres">
      <dgm:prSet presAssocID="{08EB5905-591A-43AD-95AB-8CE6065E800D}" presName="horz1" presStyleCnt="0"/>
      <dgm:spPr/>
    </dgm:pt>
    <dgm:pt modelId="{25D8F679-B5AA-4F9B-B073-8129AEAC6561}" type="pres">
      <dgm:prSet presAssocID="{08EB5905-591A-43AD-95AB-8CE6065E800D}" presName="tx1" presStyleLbl="revTx" presStyleIdx="2" presStyleCnt="4"/>
      <dgm:spPr/>
    </dgm:pt>
    <dgm:pt modelId="{E06D66BD-D4FC-452C-8CCF-66E19A49B5C4}" type="pres">
      <dgm:prSet presAssocID="{08EB5905-591A-43AD-95AB-8CE6065E800D}" presName="vert1" presStyleCnt="0"/>
      <dgm:spPr/>
    </dgm:pt>
    <dgm:pt modelId="{2F731429-2A3A-4D2E-98C4-FA05C41BA8FB}" type="pres">
      <dgm:prSet presAssocID="{2D6037B6-9E25-4EBC-BC25-2C3AB9ACA684}" presName="thickLine" presStyleLbl="alignNode1" presStyleIdx="3" presStyleCnt="4"/>
      <dgm:spPr/>
    </dgm:pt>
    <dgm:pt modelId="{D58000AB-3134-47D0-8261-41625122E385}" type="pres">
      <dgm:prSet presAssocID="{2D6037B6-9E25-4EBC-BC25-2C3AB9ACA684}" presName="horz1" presStyleCnt="0"/>
      <dgm:spPr/>
    </dgm:pt>
    <dgm:pt modelId="{12F07560-E5B0-4EE4-9BD9-026506682AA5}" type="pres">
      <dgm:prSet presAssocID="{2D6037B6-9E25-4EBC-BC25-2C3AB9ACA684}" presName="tx1" presStyleLbl="revTx" presStyleIdx="3" presStyleCnt="4"/>
      <dgm:spPr/>
    </dgm:pt>
    <dgm:pt modelId="{A0995FDA-0F40-497C-B646-BF4B7147532F}" type="pres">
      <dgm:prSet presAssocID="{2D6037B6-9E25-4EBC-BC25-2C3AB9ACA684}" presName="vert1" presStyleCnt="0"/>
      <dgm:spPr/>
    </dgm:pt>
  </dgm:ptLst>
  <dgm:cxnLst>
    <dgm:cxn modelId="{28645008-86C9-4A81-8C7B-005E27C84C07}" type="presOf" srcId="{37A9F614-A106-4420-9575-678AA6C32D1A}" destId="{4C0A29B2-F407-4F0C-9921-04EFF01CD742}" srcOrd="0" destOrd="0" presId="urn:microsoft.com/office/officeart/2008/layout/LinedList"/>
    <dgm:cxn modelId="{1A03674D-BC6A-4139-AFE7-BC9AE103CFEC}" srcId="{1FF04DE4-9511-4D0A-B240-36A601B4D495}" destId="{08EB5905-591A-43AD-95AB-8CE6065E800D}" srcOrd="2" destOrd="0" parTransId="{B2C3159B-1559-4AD4-9622-DB11E5D792B2}" sibTransId="{8079690A-1653-42F0-A4D6-00280A8CD41B}"/>
    <dgm:cxn modelId="{7779E371-3BDF-4698-93E5-6590DA366426}" srcId="{1FF04DE4-9511-4D0A-B240-36A601B4D495}" destId="{4A964093-5E8B-4883-A37E-43A113769070}" srcOrd="1" destOrd="0" parTransId="{9C028B86-3768-4932-88D4-FA858654EFB2}" sibTransId="{6FBA96BC-9E9C-4895-AB9E-792495515E03}"/>
    <dgm:cxn modelId="{0E2D7B52-72E2-47E4-B3BE-C3E973F78750}" srcId="{1FF04DE4-9511-4D0A-B240-36A601B4D495}" destId="{37A9F614-A106-4420-9575-678AA6C32D1A}" srcOrd="0" destOrd="0" parTransId="{B52DD0A9-CD21-4CA4-8826-C467A054EF49}" sibTransId="{59CA0BDF-86A4-4A4F-853E-05F56071A4EE}"/>
    <dgm:cxn modelId="{78FDB984-E63C-4049-A344-73E9FD925E76}" type="presOf" srcId="{4A964093-5E8B-4883-A37E-43A113769070}" destId="{84C7A81C-AE38-44F6-BE3F-959A44A45E88}" srcOrd="0" destOrd="0" presId="urn:microsoft.com/office/officeart/2008/layout/LinedList"/>
    <dgm:cxn modelId="{21D4799F-727A-4BE7-9F2D-10D3E1B51FD7}" type="presOf" srcId="{08EB5905-591A-43AD-95AB-8CE6065E800D}" destId="{25D8F679-B5AA-4F9B-B073-8129AEAC6561}" srcOrd="0" destOrd="0" presId="urn:microsoft.com/office/officeart/2008/layout/LinedList"/>
    <dgm:cxn modelId="{C93942B7-9C3B-47C1-A080-CD864E218E1B}" srcId="{1FF04DE4-9511-4D0A-B240-36A601B4D495}" destId="{2D6037B6-9E25-4EBC-BC25-2C3AB9ACA684}" srcOrd="3" destOrd="0" parTransId="{F9F722D0-D8BA-4867-A9B6-5E74ADCCBB2A}" sibTransId="{3B050B54-11AD-4F72-8201-A0DE2B0CFCB4}"/>
    <dgm:cxn modelId="{F03850BA-BA61-49F1-B529-BFFC7F6CFCED}" type="presOf" srcId="{2D6037B6-9E25-4EBC-BC25-2C3AB9ACA684}" destId="{12F07560-E5B0-4EE4-9BD9-026506682AA5}" srcOrd="0" destOrd="0" presId="urn:microsoft.com/office/officeart/2008/layout/LinedList"/>
    <dgm:cxn modelId="{2F3092CD-097F-481B-9398-31E563D51749}" type="presOf" srcId="{1FF04DE4-9511-4D0A-B240-36A601B4D495}" destId="{76448202-C538-4715-B179-F79B74A567E7}" srcOrd="0" destOrd="0" presId="urn:microsoft.com/office/officeart/2008/layout/LinedList"/>
    <dgm:cxn modelId="{9C9C30BC-C913-4C7B-8153-565D1EAC68AB}" type="presParOf" srcId="{76448202-C538-4715-B179-F79B74A567E7}" destId="{D58E4CA0-3557-40EA-9CB3-D36738BCAA9F}" srcOrd="0" destOrd="0" presId="urn:microsoft.com/office/officeart/2008/layout/LinedList"/>
    <dgm:cxn modelId="{053048BB-9EEA-43D8-8DD3-B47DFB7F837B}" type="presParOf" srcId="{76448202-C538-4715-B179-F79B74A567E7}" destId="{4CADAE10-7ED0-4CB0-9587-590A5313F83D}" srcOrd="1" destOrd="0" presId="urn:microsoft.com/office/officeart/2008/layout/LinedList"/>
    <dgm:cxn modelId="{32B906F1-791A-4489-B721-640FA87B1EE5}" type="presParOf" srcId="{4CADAE10-7ED0-4CB0-9587-590A5313F83D}" destId="{4C0A29B2-F407-4F0C-9921-04EFF01CD742}" srcOrd="0" destOrd="0" presId="urn:microsoft.com/office/officeart/2008/layout/LinedList"/>
    <dgm:cxn modelId="{27F2DB79-85AE-4EF6-ADBE-FBAFAB8C9201}" type="presParOf" srcId="{4CADAE10-7ED0-4CB0-9587-590A5313F83D}" destId="{01B26022-3BC9-455A-8620-1475B7D690F3}" srcOrd="1" destOrd="0" presId="urn:microsoft.com/office/officeart/2008/layout/LinedList"/>
    <dgm:cxn modelId="{C186BE50-5F2F-479C-B49B-526681753212}" type="presParOf" srcId="{76448202-C538-4715-B179-F79B74A567E7}" destId="{DE13D196-0E3E-4451-B2A1-9FACE1462586}" srcOrd="2" destOrd="0" presId="urn:microsoft.com/office/officeart/2008/layout/LinedList"/>
    <dgm:cxn modelId="{F8D33F6D-38DE-47DE-A407-EEEABAD057C4}" type="presParOf" srcId="{76448202-C538-4715-B179-F79B74A567E7}" destId="{FFF4C754-12BD-4AA6-858C-826C52DA2B4B}" srcOrd="3" destOrd="0" presId="urn:microsoft.com/office/officeart/2008/layout/LinedList"/>
    <dgm:cxn modelId="{16B288B4-5A5E-4390-A3BD-789C851FA175}" type="presParOf" srcId="{FFF4C754-12BD-4AA6-858C-826C52DA2B4B}" destId="{84C7A81C-AE38-44F6-BE3F-959A44A45E88}" srcOrd="0" destOrd="0" presId="urn:microsoft.com/office/officeart/2008/layout/LinedList"/>
    <dgm:cxn modelId="{13D0AE3A-2712-4113-BD1B-3E21B32C980C}" type="presParOf" srcId="{FFF4C754-12BD-4AA6-858C-826C52DA2B4B}" destId="{828DC303-AE94-4E19-B27B-7C9896937667}" srcOrd="1" destOrd="0" presId="urn:microsoft.com/office/officeart/2008/layout/LinedList"/>
    <dgm:cxn modelId="{7EA50DDB-396A-48EE-8FD1-25AA840AFCC4}" type="presParOf" srcId="{76448202-C538-4715-B179-F79B74A567E7}" destId="{4F137BBC-32E6-4CA6-AABE-079E3A48E05C}" srcOrd="4" destOrd="0" presId="urn:microsoft.com/office/officeart/2008/layout/LinedList"/>
    <dgm:cxn modelId="{23D1FB52-BCA4-47A2-95AA-B930C8CD0729}" type="presParOf" srcId="{76448202-C538-4715-B179-F79B74A567E7}" destId="{0741A82D-5436-4563-AE19-8E80A269E191}" srcOrd="5" destOrd="0" presId="urn:microsoft.com/office/officeart/2008/layout/LinedList"/>
    <dgm:cxn modelId="{3C2EB209-45B3-4B4C-BAF5-4AA297E157FA}" type="presParOf" srcId="{0741A82D-5436-4563-AE19-8E80A269E191}" destId="{25D8F679-B5AA-4F9B-B073-8129AEAC6561}" srcOrd="0" destOrd="0" presId="urn:microsoft.com/office/officeart/2008/layout/LinedList"/>
    <dgm:cxn modelId="{115B97CF-047E-4082-AD21-D0AFA6F4ED8C}" type="presParOf" srcId="{0741A82D-5436-4563-AE19-8E80A269E191}" destId="{E06D66BD-D4FC-452C-8CCF-66E19A49B5C4}" srcOrd="1" destOrd="0" presId="urn:microsoft.com/office/officeart/2008/layout/LinedList"/>
    <dgm:cxn modelId="{7BB89F96-588B-438A-B9CF-265393C60567}" type="presParOf" srcId="{76448202-C538-4715-B179-F79B74A567E7}" destId="{2F731429-2A3A-4D2E-98C4-FA05C41BA8FB}" srcOrd="6" destOrd="0" presId="urn:microsoft.com/office/officeart/2008/layout/LinedList"/>
    <dgm:cxn modelId="{9A8DBC17-B656-4820-B46C-B59D67D80280}" type="presParOf" srcId="{76448202-C538-4715-B179-F79B74A567E7}" destId="{D58000AB-3134-47D0-8261-41625122E385}" srcOrd="7" destOrd="0" presId="urn:microsoft.com/office/officeart/2008/layout/LinedList"/>
    <dgm:cxn modelId="{674AF52E-AB97-4E70-BA0B-07CD760ABCA1}" type="presParOf" srcId="{D58000AB-3134-47D0-8261-41625122E385}" destId="{12F07560-E5B0-4EE4-9BD9-026506682AA5}" srcOrd="0" destOrd="0" presId="urn:microsoft.com/office/officeart/2008/layout/LinedList"/>
    <dgm:cxn modelId="{37E1BDF8-4493-4979-8459-EF6899FDEE66}" type="presParOf" srcId="{D58000AB-3134-47D0-8261-41625122E385}" destId="{A0995FDA-0F40-497C-B646-BF4B7147532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6A8833-D0EA-4985-82AB-A63B00FDDA2E}" type="doc">
      <dgm:prSet loTypeId="urn:microsoft.com/office/officeart/2005/8/layout/process4" loCatId="process" qsTypeId="urn:microsoft.com/office/officeart/2005/8/quickstyle/simple3" qsCatId="simple" csTypeId="urn:microsoft.com/office/officeart/2005/8/colors/colorful2" csCatId="colorful" phldr="1"/>
      <dgm:spPr/>
      <dgm:t>
        <a:bodyPr/>
        <a:lstStyle/>
        <a:p>
          <a:endParaRPr lang="en-US"/>
        </a:p>
      </dgm:t>
    </dgm:pt>
    <dgm:pt modelId="{27E07BA3-AAD7-430A-9570-D8EF68CB3FEE}">
      <dgm:prSet/>
      <dgm:spPr/>
      <dgm:t>
        <a:bodyPr/>
        <a:lstStyle/>
        <a:p>
          <a:r>
            <a:rPr lang="en-US"/>
            <a:t>As of 6/2023 there are 491 anti-LGBTQ bills in the U.S. [6]</a:t>
          </a:r>
        </a:p>
      </dgm:t>
    </dgm:pt>
    <dgm:pt modelId="{8C8B8B36-1461-49B6-A300-AAB57050C91E}" type="parTrans" cxnId="{C3BAEAFE-54C6-407C-AA79-6877C67CEF3C}">
      <dgm:prSet/>
      <dgm:spPr/>
      <dgm:t>
        <a:bodyPr/>
        <a:lstStyle/>
        <a:p>
          <a:endParaRPr lang="en-US"/>
        </a:p>
      </dgm:t>
    </dgm:pt>
    <dgm:pt modelId="{EB5A70A4-2DCE-447C-8583-5F117D9F4A1A}" type="sibTrans" cxnId="{C3BAEAFE-54C6-407C-AA79-6877C67CEF3C}">
      <dgm:prSet/>
      <dgm:spPr/>
      <dgm:t>
        <a:bodyPr/>
        <a:lstStyle/>
        <a:p>
          <a:endParaRPr lang="en-US"/>
        </a:p>
      </dgm:t>
    </dgm:pt>
    <dgm:pt modelId="{EAA30F89-AB31-4257-BC69-3C179F6C2BBD}">
      <dgm:prSet custT="1"/>
      <dgm:spPr/>
      <dgm:t>
        <a:bodyPr/>
        <a:lstStyle/>
        <a:p>
          <a:r>
            <a:rPr lang="en-US" sz="2000" baseline="30000"/>
            <a:t>Gender expression in public</a:t>
          </a:r>
          <a:endParaRPr lang="en-US" sz="2000"/>
        </a:p>
      </dgm:t>
    </dgm:pt>
    <dgm:pt modelId="{9828E29F-BEBA-4C04-9C3D-FEE7E59AE0B4}" type="parTrans" cxnId="{C9CA79EB-48D3-44F5-B14F-6CC03D8A05D4}">
      <dgm:prSet/>
      <dgm:spPr/>
      <dgm:t>
        <a:bodyPr/>
        <a:lstStyle/>
        <a:p>
          <a:endParaRPr lang="en-US"/>
        </a:p>
      </dgm:t>
    </dgm:pt>
    <dgm:pt modelId="{A3EF2F8A-A325-45A9-AAA6-0FFA9E97BBD6}" type="sibTrans" cxnId="{C9CA79EB-48D3-44F5-B14F-6CC03D8A05D4}">
      <dgm:prSet/>
      <dgm:spPr/>
      <dgm:t>
        <a:bodyPr/>
        <a:lstStyle/>
        <a:p>
          <a:endParaRPr lang="en-US"/>
        </a:p>
      </dgm:t>
    </dgm:pt>
    <dgm:pt modelId="{CFE3F8D5-B01F-4E91-9A14-56DFB26E59F3}">
      <dgm:prSet/>
      <dgm:spPr/>
      <dgm:t>
        <a:bodyPr/>
        <a:lstStyle/>
        <a:p>
          <a:r>
            <a:rPr lang="en-US" baseline="30000"/>
            <a:t>Health care access</a:t>
          </a:r>
          <a:endParaRPr lang="en-US"/>
        </a:p>
      </dgm:t>
    </dgm:pt>
    <dgm:pt modelId="{33C28259-5242-45C0-B421-D75FB7CB8C07}" type="parTrans" cxnId="{C03D1EC2-D336-4A38-B8DD-FDF2BB8D09F9}">
      <dgm:prSet/>
      <dgm:spPr/>
      <dgm:t>
        <a:bodyPr/>
        <a:lstStyle/>
        <a:p>
          <a:endParaRPr lang="en-US"/>
        </a:p>
      </dgm:t>
    </dgm:pt>
    <dgm:pt modelId="{C95DD6AE-3037-468F-9E70-CD92736314B9}" type="sibTrans" cxnId="{C03D1EC2-D336-4A38-B8DD-FDF2BB8D09F9}">
      <dgm:prSet/>
      <dgm:spPr/>
      <dgm:t>
        <a:bodyPr/>
        <a:lstStyle/>
        <a:p>
          <a:endParaRPr lang="en-US"/>
        </a:p>
      </dgm:t>
    </dgm:pt>
    <dgm:pt modelId="{9CA5EFB7-C60B-4A45-BD09-6F27C06638BF}">
      <dgm:prSet/>
      <dgm:spPr/>
      <dgm:t>
        <a:bodyPr/>
        <a:lstStyle/>
        <a:p>
          <a:r>
            <a:rPr lang="en-US" baseline="30000"/>
            <a:t>Free speech </a:t>
          </a:r>
          <a:endParaRPr lang="en-US"/>
        </a:p>
      </dgm:t>
    </dgm:pt>
    <dgm:pt modelId="{B224478B-D40A-49D4-8AA9-344A6689D115}" type="parTrans" cxnId="{3A81BE54-B301-42DA-AF79-36B8792868D2}">
      <dgm:prSet/>
      <dgm:spPr/>
      <dgm:t>
        <a:bodyPr/>
        <a:lstStyle/>
        <a:p>
          <a:endParaRPr lang="en-US"/>
        </a:p>
      </dgm:t>
    </dgm:pt>
    <dgm:pt modelId="{40081F28-A7C4-4E49-AA73-AD3559B7F83A}" type="sibTrans" cxnId="{3A81BE54-B301-42DA-AF79-36B8792868D2}">
      <dgm:prSet/>
      <dgm:spPr/>
      <dgm:t>
        <a:bodyPr/>
        <a:lstStyle/>
        <a:p>
          <a:endParaRPr lang="en-US"/>
        </a:p>
      </dgm:t>
    </dgm:pt>
    <dgm:pt modelId="{42A55662-B915-4B07-AC52-8EB065C82687}">
      <dgm:prSet/>
      <dgm:spPr/>
      <dgm:t>
        <a:bodyPr/>
        <a:lstStyle/>
        <a:p>
          <a:r>
            <a:rPr lang="en-US" baseline="30000"/>
            <a:t>Restroom access</a:t>
          </a:r>
          <a:endParaRPr lang="en-US"/>
        </a:p>
      </dgm:t>
    </dgm:pt>
    <dgm:pt modelId="{36813ECE-F2C6-429E-9A1E-45D4216C8430}" type="parTrans" cxnId="{B667F3CA-467F-4F69-9895-16C8749C6E07}">
      <dgm:prSet/>
      <dgm:spPr/>
      <dgm:t>
        <a:bodyPr/>
        <a:lstStyle/>
        <a:p>
          <a:endParaRPr lang="en-US"/>
        </a:p>
      </dgm:t>
    </dgm:pt>
    <dgm:pt modelId="{54A365AC-8654-45E9-B7D5-3D7240F7F463}" type="sibTrans" cxnId="{B667F3CA-467F-4F69-9895-16C8749C6E07}">
      <dgm:prSet/>
      <dgm:spPr/>
      <dgm:t>
        <a:bodyPr/>
        <a:lstStyle/>
        <a:p>
          <a:endParaRPr lang="en-US"/>
        </a:p>
      </dgm:t>
    </dgm:pt>
    <dgm:pt modelId="{458D4DEE-A97D-464B-8192-BB92EB872793}">
      <dgm:prSet/>
      <dgm:spPr/>
      <dgm:t>
        <a:bodyPr/>
        <a:lstStyle/>
        <a:p>
          <a:r>
            <a:rPr lang="en-US" baseline="30000"/>
            <a:t>Education</a:t>
          </a:r>
          <a:endParaRPr lang="en-US"/>
        </a:p>
      </dgm:t>
    </dgm:pt>
    <dgm:pt modelId="{C380CF16-236C-4B31-BD4C-B7303D29C461}" type="parTrans" cxnId="{6D0BACC3-AA8C-4DFB-87B2-A38D213EBEEF}">
      <dgm:prSet/>
      <dgm:spPr/>
      <dgm:t>
        <a:bodyPr/>
        <a:lstStyle/>
        <a:p>
          <a:endParaRPr lang="en-US"/>
        </a:p>
      </dgm:t>
    </dgm:pt>
    <dgm:pt modelId="{A7FF1771-3E59-4528-A303-C310D49A6490}" type="sibTrans" cxnId="{6D0BACC3-AA8C-4DFB-87B2-A38D213EBEEF}">
      <dgm:prSet/>
      <dgm:spPr/>
      <dgm:t>
        <a:bodyPr/>
        <a:lstStyle/>
        <a:p>
          <a:endParaRPr lang="en-US"/>
        </a:p>
      </dgm:t>
    </dgm:pt>
    <dgm:pt modelId="{DC4AA04C-7283-4E2C-96A2-A463A18EB792}">
      <dgm:prSet/>
      <dgm:spPr/>
      <dgm:t>
        <a:bodyPr/>
        <a:lstStyle/>
        <a:p>
          <a:r>
            <a:rPr lang="en-US" baseline="30000"/>
            <a:t>Sports </a:t>
          </a:r>
          <a:endParaRPr lang="en-US"/>
        </a:p>
      </dgm:t>
    </dgm:pt>
    <dgm:pt modelId="{687ACA7E-9F85-42B1-8559-0BDDBE88463B}" type="parTrans" cxnId="{152C463D-A33B-48D9-952B-A5C13083B663}">
      <dgm:prSet/>
      <dgm:spPr/>
      <dgm:t>
        <a:bodyPr/>
        <a:lstStyle/>
        <a:p>
          <a:endParaRPr lang="en-US"/>
        </a:p>
      </dgm:t>
    </dgm:pt>
    <dgm:pt modelId="{48B68E27-A172-4F0D-B6AB-E83869D00B9D}" type="sibTrans" cxnId="{152C463D-A33B-48D9-952B-A5C13083B663}">
      <dgm:prSet/>
      <dgm:spPr/>
      <dgm:t>
        <a:bodyPr/>
        <a:lstStyle/>
        <a:p>
          <a:endParaRPr lang="en-US"/>
        </a:p>
      </dgm:t>
    </dgm:pt>
    <dgm:pt modelId="{8767CF53-A985-4502-A462-8DA6F2550782}">
      <dgm:prSet/>
      <dgm:spPr/>
      <dgm:t>
        <a:bodyPr/>
        <a:lstStyle/>
        <a:p>
          <a:r>
            <a:rPr lang="en-US"/>
            <a:t>Example: Cis gender privilege means not having to think about safety around your gender in public</a:t>
          </a:r>
        </a:p>
      </dgm:t>
    </dgm:pt>
    <dgm:pt modelId="{795FC1C2-F741-4217-ADA8-A078D2220C5A}" type="parTrans" cxnId="{0F81446B-2EB8-44AE-87C7-85A8C15EB1D2}">
      <dgm:prSet/>
      <dgm:spPr/>
      <dgm:t>
        <a:bodyPr/>
        <a:lstStyle/>
        <a:p>
          <a:endParaRPr lang="en-US"/>
        </a:p>
      </dgm:t>
    </dgm:pt>
    <dgm:pt modelId="{528EA010-C1C3-43F4-B41D-E0E0F08937D6}" type="sibTrans" cxnId="{0F81446B-2EB8-44AE-87C7-85A8C15EB1D2}">
      <dgm:prSet/>
      <dgm:spPr/>
      <dgm:t>
        <a:bodyPr/>
        <a:lstStyle/>
        <a:p>
          <a:endParaRPr lang="en-US"/>
        </a:p>
      </dgm:t>
    </dgm:pt>
    <dgm:pt modelId="{422219EC-DDA0-4DC4-A563-F6F88B7D855B}">
      <dgm:prSet/>
      <dgm:spPr/>
      <dgm:t>
        <a:bodyPr/>
        <a:lstStyle/>
        <a:p>
          <a:r>
            <a:rPr lang="en-US"/>
            <a:t>What are examples are some examples of privilege you can think of?</a:t>
          </a:r>
        </a:p>
      </dgm:t>
    </dgm:pt>
    <dgm:pt modelId="{E951AA47-CDB3-4774-8BC2-EF7A3BEC44FB}" type="parTrans" cxnId="{8FD632EA-620F-4618-9DF9-C3A3D7AF6365}">
      <dgm:prSet/>
      <dgm:spPr/>
      <dgm:t>
        <a:bodyPr/>
        <a:lstStyle/>
        <a:p>
          <a:endParaRPr lang="en-US"/>
        </a:p>
      </dgm:t>
    </dgm:pt>
    <dgm:pt modelId="{78757A3B-5234-4E64-A554-BB4C7615F044}" type="sibTrans" cxnId="{8FD632EA-620F-4618-9DF9-C3A3D7AF6365}">
      <dgm:prSet/>
      <dgm:spPr/>
      <dgm:t>
        <a:bodyPr/>
        <a:lstStyle/>
        <a:p>
          <a:endParaRPr lang="en-US"/>
        </a:p>
      </dgm:t>
    </dgm:pt>
    <dgm:pt modelId="{CB55B5E8-EFA0-493E-94C4-BEA0DAF8FC13}" type="pres">
      <dgm:prSet presAssocID="{0B6A8833-D0EA-4985-82AB-A63B00FDDA2E}" presName="Name0" presStyleCnt="0">
        <dgm:presLayoutVars>
          <dgm:dir/>
          <dgm:animLvl val="lvl"/>
          <dgm:resizeHandles val="exact"/>
        </dgm:presLayoutVars>
      </dgm:prSet>
      <dgm:spPr/>
    </dgm:pt>
    <dgm:pt modelId="{C8560B3D-36ED-4EB6-AA6D-EE2A0445FF90}" type="pres">
      <dgm:prSet presAssocID="{8767CF53-A985-4502-A462-8DA6F2550782}" presName="boxAndChildren" presStyleCnt="0"/>
      <dgm:spPr/>
    </dgm:pt>
    <dgm:pt modelId="{35EB9730-C034-4885-A3D5-FFC3541080A0}" type="pres">
      <dgm:prSet presAssocID="{8767CF53-A985-4502-A462-8DA6F2550782}" presName="parentTextBox" presStyleLbl="node1" presStyleIdx="0" presStyleCnt="3"/>
      <dgm:spPr/>
    </dgm:pt>
    <dgm:pt modelId="{CB21266F-A31D-41DD-B43A-7C0E0BB24239}" type="pres">
      <dgm:prSet presAssocID="{78757A3B-5234-4E64-A554-BB4C7615F044}" presName="sp" presStyleCnt="0"/>
      <dgm:spPr/>
    </dgm:pt>
    <dgm:pt modelId="{AB8F6399-32CF-457C-8E4E-FD5E5A18B531}" type="pres">
      <dgm:prSet presAssocID="{422219EC-DDA0-4DC4-A563-F6F88B7D855B}" presName="arrowAndChildren" presStyleCnt="0"/>
      <dgm:spPr/>
    </dgm:pt>
    <dgm:pt modelId="{64A91758-94A1-43D9-A664-F3F467F348A9}" type="pres">
      <dgm:prSet presAssocID="{422219EC-DDA0-4DC4-A563-F6F88B7D855B}" presName="parentTextArrow" presStyleLbl="node1" presStyleIdx="1" presStyleCnt="3"/>
      <dgm:spPr/>
    </dgm:pt>
    <dgm:pt modelId="{55A375FB-7207-481A-BBCC-59D80627730B}" type="pres">
      <dgm:prSet presAssocID="{EB5A70A4-2DCE-447C-8583-5F117D9F4A1A}" presName="sp" presStyleCnt="0"/>
      <dgm:spPr/>
    </dgm:pt>
    <dgm:pt modelId="{7D4D381C-28EA-4EB3-98DD-A55E708DA0E5}" type="pres">
      <dgm:prSet presAssocID="{27E07BA3-AAD7-430A-9570-D8EF68CB3FEE}" presName="arrowAndChildren" presStyleCnt="0"/>
      <dgm:spPr/>
    </dgm:pt>
    <dgm:pt modelId="{2F578AAC-22E9-4EBB-9AE2-BE4070CB6DE6}" type="pres">
      <dgm:prSet presAssocID="{27E07BA3-AAD7-430A-9570-D8EF68CB3FEE}" presName="parentTextArrow" presStyleLbl="node1" presStyleIdx="1" presStyleCnt="3"/>
      <dgm:spPr/>
    </dgm:pt>
    <dgm:pt modelId="{584C6EF1-CA93-41ED-BBA4-2F9DABF4901E}" type="pres">
      <dgm:prSet presAssocID="{27E07BA3-AAD7-430A-9570-D8EF68CB3FEE}" presName="arrow" presStyleLbl="node1" presStyleIdx="2" presStyleCnt="3" custScaleY="162500"/>
      <dgm:spPr/>
    </dgm:pt>
    <dgm:pt modelId="{668D1544-B889-42EF-9FBD-D5063CDAA79D}" type="pres">
      <dgm:prSet presAssocID="{27E07BA3-AAD7-430A-9570-D8EF68CB3FEE}" presName="descendantArrow" presStyleCnt="0"/>
      <dgm:spPr/>
    </dgm:pt>
    <dgm:pt modelId="{8B56DFE6-2A6E-4A73-86EC-DBD31B95D83A}" type="pres">
      <dgm:prSet presAssocID="{EAA30F89-AB31-4257-BC69-3C179F6C2BBD}" presName="childTextArrow" presStyleLbl="fgAccFollowNode1" presStyleIdx="0" presStyleCnt="6" custScaleY="166837" custLinFactNeighborX="-293">
        <dgm:presLayoutVars>
          <dgm:bulletEnabled val="1"/>
        </dgm:presLayoutVars>
      </dgm:prSet>
      <dgm:spPr/>
    </dgm:pt>
    <dgm:pt modelId="{60C8074F-8CD5-47A2-9044-D0FC9526203A}" type="pres">
      <dgm:prSet presAssocID="{CFE3F8D5-B01F-4E91-9A14-56DFB26E59F3}" presName="childTextArrow" presStyleLbl="fgAccFollowNode1" presStyleIdx="1" presStyleCnt="6" custScaleY="141892">
        <dgm:presLayoutVars>
          <dgm:bulletEnabled val="1"/>
        </dgm:presLayoutVars>
      </dgm:prSet>
      <dgm:spPr/>
    </dgm:pt>
    <dgm:pt modelId="{75F68A03-E802-4283-B402-C1F0099939B6}" type="pres">
      <dgm:prSet presAssocID="{9CA5EFB7-C60B-4A45-BD09-6F27C06638BF}" presName="childTextArrow" presStyleLbl="fgAccFollowNode1" presStyleIdx="2" presStyleCnt="6" custScaleY="146881">
        <dgm:presLayoutVars>
          <dgm:bulletEnabled val="1"/>
        </dgm:presLayoutVars>
      </dgm:prSet>
      <dgm:spPr/>
    </dgm:pt>
    <dgm:pt modelId="{B75EED6E-1478-451B-85B4-5EF78561281C}" type="pres">
      <dgm:prSet presAssocID="{42A55662-B915-4B07-AC52-8EB065C82687}" presName="childTextArrow" presStyleLbl="fgAccFollowNode1" presStyleIdx="3" presStyleCnt="6" custScaleY="131913">
        <dgm:presLayoutVars>
          <dgm:bulletEnabled val="1"/>
        </dgm:presLayoutVars>
      </dgm:prSet>
      <dgm:spPr/>
    </dgm:pt>
    <dgm:pt modelId="{8870AAB9-6DEC-4E3E-B77F-00863B1007BF}" type="pres">
      <dgm:prSet presAssocID="{458D4DEE-A97D-464B-8192-BB92EB872793}" presName="childTextArrow" presStyleLbl="fgAccFollowNode1" presStyleIdx="4" presStyleCnt="6" custScaleY="121935">
        <dgm:presLayoutVars>
          <dgm:bulletEnabled val="1"/>
        </dgm:presLayoutVars>
      </dgm:prSet>
      <dgm:spPr/>
    </dgm:pt>
    <dgm:pt modelId="{FD848AF6-09BE-4C46-8CAE-BCAE57ADA96D}" type="pres">
      <dgm:prSet presAssocID="{DC4AA04C-7283-4E2C-96A2-A463A18EB792}" presName="childTextArrow" presStyleLbl="fgAccFollowNode1" presStyleIdx="5" presStyleCnt="6" custScaleY="126924">
        <dgm:presLayoutVars>
          <dgm:bulletEnabled val="1"/>
        </dgm:presLayoutVars>
      </dgm:prSet>
      <dgm:spPr/>
    </dgm:pt>
  </dgm:ptLst>
  <dgm:cxnLst>
    <dgm:cxn modelId="{EF07B102-7520-4374-A014-9AC24C1ECAA7}" type="presOf" srcId="{458D4DEE-A97D-464B-8192-BB92EB872793}" destId="{8870AAB9-6DEC-4E3E-B77F-00863B1007BF}" srcOrd="0" destOrd="0" presId="urn:microsoft.com/office/officeart/2005/8/layout/process4"/>
    <dgm:cxn modelId="{F8E3CC02-8105-4D24-8C74-5B3ED8182E40}" type="presOf" srcId="{42A55662-B915-4B07-AC52-8EB065C82687}" destId="{B75EED6E-1478-451B-85B4-5EF78561281C}" srcOrd="0" destOrd="0" presId="urn:microsoft.com/office/officeart/2005/8/layout/process4"/>
    <dgm:cxn modelId="{5A59AC2C-4175-4BD8-85A8-6D02027D574A}" type="presOf" srcId="{422219EC-DDA0-4DC4-A563-F6F88B7D855B}" destId="{64A91758-94A1-43D9-A664-F3F467F348A9}" srcOrd="0" destOrd="0" presId="urn:microsoft.com/office/officeart/2005/8/layout/process4"/>
    <dgm:cxn modelId="{152C463D-A33B-48D9-952B-A5C13083B663}" srcId="{27E07BA3-AAD7-430A-9570-D8EF68CB3FEE}" destId="{DC4AA04C-7283-4E2C-96A2-A463A18EB792}" srcOrd="5" destOrd="0" parTransId="{687ACA7E-9F85-42B1-8559-0BDDBE88463B}" sibTransId="{48B68E27-A172-4F0D-B6AB-E83869D00B9D}"/>
    <dgm:cxn modelId="{A402E64A-F5FE-440E-A1D4-154BBA984E00}" type="presOf" srcId="{8767CF53-A985-4502-A462-8DA6F2550782}" destId="{35EB9730-C034-4885-A3D5-FFC3541080A0}" srcOrd="0" destOrd="0" presId="urn:microsoft.com/office/officeart/2005/8/layout/process4"/>
    <dgm:cxn modelId="{0F81446B-2EB8-44AE-87C7-85A8C15EB1D2}" srcId="{0B6A8833-D0EA-4985-82AB-A63B00FDDA2E}" destId="{8767CF53-A985-4502-A462-8DA6F2550782}" srcOrd="2" destOrd="0" parTransId="{795FC1C2-F741-4217-ADA8-A078D2220C5A}" sibTransId="{528EA010-C1C3-43F4-B41D-E0E0F08937D6}"/>
    <dgm:cxn modelId="{FCB2004E-97E2-42D7-BB23-E0B0EF0A1456}" type="presOf" srcId="{EAA30F89-AB31-4257-BC69-3C179F6C2BBD}" destId="{8B56DFE6-2A6E-4A73-86EC-DBD31B95D83A}" srcOrd="0" destOrd="0" presId="urn:microsoft.com/office/officeart/2005/8/layout/process4"/>
    <dgm:cxn modelId="{BBCAAD53-CE6C-48BF-915F-60085FCD7E5B}" type="presOf" srcId="{27E07BA3-AAD7-430A-9570-D8EF68CB3FEE}" destId="{2F578AAC-22E9-4EBB-9AE2-BE4070CB6DE6}" srcOrd="0" destOrd="0" presId="urn:microsoft.com/office/officeart/2005/8/layout/process4"/>
    <dgm:cxn modelId="{3A81BE54-B301-42DA-AF79-36B8792868D2}" srcId="{27E07BA3-AAD7-430A-9570-D8EF68CB3FEE}" destId="{9CA5EFB7-C60B-4A45-BD09-6F27C06638BF}" srcOrd="2" destOrd="0" parTransId="{B224478B-D40A-49D4-8AA9-344A6689D115}" sibTransId="{40081F28-A7C4-4E49-AA73-AD3559B7F83A}"/>
    <dgm:cxn modelId="{FD57F474-8B9D-4D82-926D-91D0FB1A45F2}" type="presOf" srcId="{CFE3F8D5-B01F-4E91-9A14-56DFB26E59F3}" destId="{60C8074F-8CD5-47A2-9044-D0FC9526203A}" srcOrd="0" destOrd="0" presId="urn:microsoft.com/office/officeart/2005/8/layout/process4"/>
    <dgm:cxn modelId="{4F7E6B55-1163-4A7C-809B-6651A6C26CF1}" type="presOf" srcId="{9CA5EFB7-C60B-4A45-BD09-6F27C06638BF}" destId="{75F68A03-E802-4283-B402-C1F0099939B6}" srcOrd="0" destOrd="0" presId="urn:microsoft.com/office/officeart/2005/8/layout/process4"/>
    <dgm:cxn modelId="{C03D1EC2-D336-4A38-B8DD-FDF2BB8D09F9}" srcId="{27E07BA3-AAD7-430A-9570-D8EF68CB3FEE}" destId="{CFE3F8D5-B01F-4E91-9A14-56DFB26E59F3}" srcOrd="1" destOrd="0" parTransId="{33C28259-5242-45C0-B421-D75FB7CB8C07}" sibTransId="{C95DD6AE-3037-468F-9E70-CD92736314B9}"/>
    <dgm:cxn modelId="{6D0BACC3-AA8C-4DFB-87B2-A38D213EBEEF}" srcId="{27E07BA3-AAD7-430A-9570-D8EF68CB3FEE}" destId="{458D4DEE-A97D-464B-8192-BB92EB872793}" srcOrd="4" destOrd="0" parTransId="{C380CF16-236C-4B31-BD4C-B7303D29C461}" sibTransId="{A7FF1771-3E59-4528-A303-C310D49A6490}"/>
    <dgm:cxn modelId="{B667F3CA-467F-4F69-9895-16C8749C6E07}" srcId="{27E07BA3-AAD7-430A-9570-D8EF68CB3FEE}" destId="{42A55662-B915-4B07-AC52-8EB065C82687}" srcOrd="3" destOrd="0" parTransId="{36813ECE-F2C6-429E-9A1E-45D4216C8430}" sibTransId="{54A365AC-8654-45E9-B7D5-3D7240F7F463}"/>
    <dgm:cxn modelId="{BE85FAE6-DAB4-4626-A71D-9298E923DFB7}" type="presOf" srcId="{27E07BA3-AAD7-430A-9570-D8EF68CB3FEE}" destId="{584C6EF1-CA93-41ED-BBA4-2F9DABF4901E}" srcOrd="1" destOrd="0" presId="urn:microsoft.com/office/officeart/2005/8/layout/process4"/>
    <dgm:cxn modelId="{8FD632EA-620F-4618-9DF9-C3A3D7AF6365}" srcId="{0B6A8833-D0EA-4985-82AB-A63B00FDDA2E}" destId="{422219EC-DDA0-4DC4-A563-F6F88B7D855B}" srcOrd="1" destOrd="0" parTransId="{E951AA47-CDB3-4774-8BC2-EF7A3BEC44FB}" sibTransId="{78757A3B-5234-4E64-A554-BB4C7615F044}"/>
    <dgm:cxn modelId="{C9CA79EB-48D3-44F5-B14F-6CC03D8A05D4}" srcId="{27E07BA3-AAD7-430A-9570-D8EF68CB3FEE}" destId="{EAA30F89-AB31-4257-BC69-3C179F6C2BBD}" srcOrd="0" destOrd="0" parTransId="{9828E29F-BEBA-4C04-9C3D-FEE7E59AE0B4}" sibTransId="{A3EF2F8A-A325-45A9-AAA6-0FFA9E97BBD6}"/>
    <dgm:cxn modelId="{01FB06F9-C470-43EE-9717-1D0DD1092E97}" type="presOf" srcId="{DC4AA04C-7283-4E2C-96A2-A463A18EB792}" destId="{FD848AF6-09BE-4C46-8CAE-BCAE57ADA96D}" srcOrd="0" destOrd="0" presId="urn:microsoft.com/office/officeart/2005/8/layout/process4"/>
    <dgm:cxn modelId="{162018F9-772B-4B06-AF86-D33DD3AB3F94}" type="presOf" srcId="{0B6A8833-D0EA-4985-82AB-A63B00FDDA2E}" destId="{CB55B5E8-EFA0-493E-94C4-BEA0DAF8FC13}" srcOrd="0" destOrd="0" presId="urn:microsoft.com/office/officeart/2005/8/layout/process4"/>
    <dgm:cxn modelId="{C3BAEAFE-54C6-407C-AA79-6877C67CEF3C}" srcId="{0B6A8833-D0EA-4985-82AB-A63B00FDDA2E}" destId="{27E07BA3-AAD7-430A-9570-D8EF68CB3FEE}" srcOrd="0" destOrd="0" parTransId="{8C8B8B36-1461-49B6-A300-AAB57050C91E}" sibTransId="{EB5A70A4-2DCE-447C-8583-5F117D9F4A1A}"/>
    <dgm:cxn modelId="{3F2C4194-8191-4A94-8856-20B2B836AE7B}" type="presParOf" srcId="{CB55B5E8-EFA0-493E-94C4-BEA0DAF8FC13}" destId="{C8560B3D-36ED-4EB6-AA6D-EE2A0445FF90}" srcOrd="0" destOrd="0" presId="urn:microsoft.com/office/officeart/2005/8/layout/process4"/>
    <dgm:cxn modelId="{3E348161-6C79-4726-9917-942BD9C4988D}" type="presParOf" srcId="{C8560B3D-36ED-4EB6-AA6D-EE2A0445FF90}" destId="{35EB9730-C034-4885-A3D5-FFC3541080A0}" srcOrd="0" destOrd="0" presId="urn:microsoft.com/office/officeart/2005/8/layout/process4"/>
    <dgm:cxn modelId="{DD077B36-69A1-42E9-B6DC-A55604BB9B44}" type="presParOf" srcId="{CB55B5E8-EFA0-493E-94C4-BEA0DAF8FC13}" destId="{CB21266F-A31D-41DD-B43A-7C0E0BB24239}" srcOrd="1" destOrd="0" presId="urn:microsoft.com/office/officeart/2005/8/layout/process4"/>
    <dgm:cxn modelId="{7D8DAFEB-CFA4-4635-9F5E-6C2C4B345603}" type="presParOf" srcId="{CB55B5E8-EFA0-493E-94C4-BEA0DAF8FC13}" destId="{AB8F6399-32CF-457C-8E4E-FD5E5A18B531}" srcOrd="2" destOrd="0" presId="urn:microsoft.com/office/officeart/2005/8/layout/process4"/>
    <dgm:cxn modelId="{845EAA20-FB0F-4826-BFFF-AC1930C3E13F}" type="presParOf" srcId="{AB8F6399-32CF-457C-8E4E-FD5E5A18B531}" destId="{64A91758-94A1-43D9-A664-F3F467F348A9}" srcOrd="0" destOrd="0" presId="urn:microsoft.com/office/officeart/2005/8/layout/process4"/>
    <dgm:cxn modelId="{55E81292-EFE5-4B27-B713-366AA75FC3DB}" type="presParOf" srcId="{CB55B5E8-EFA0-493E-94C4-BEA0DAF8FC13}" destId="{55A375FB-7207-481A-BBCC-59D80627730B}" srcOrd="3" destOrd="0" presId="urn:microsoft.com/office/officeart/2005/8/layout/process4"/>
    <dgm:cxn modelId="{F704C2DC-BDC2-4A93-A594-76A982039719}" type="presParOf" srcId="{CB55B5E8-EFA0-493E-94C4-BEA0DAF8FC13}" destId="{7D4D381C-28EA-4EB3-98DD-A55E708DA0E5}" srcOrd="4" destOrd="0" presId="urn:microsoft.com/office/officeart/2005/8/layout/process4"/>
    <dgm:cxn modelId="{D26F7BE8-4B39-4BBF-AC2A-898527E5557A}" type="presParOf" srcId="{7D4D381C-28EA-4EB3-98DD-A55E708DA0E5}" destId="{2F578AAC-22E9-4EBB-9AE2-BE4070CB6DE6}" srcOrd="0" destOrd="0" presId="urn:microsoft.com/office/officeart/2005/8/layout/process4"/>
    <dgm:cxn modelId="{F2AE9215-323D-4CC1-8019-B4DB428BCF80}" type="presParOf" srcId="{7D4D381C-28EA-4EB3-98DD-A55E708DA0E5}" destId="{584C6EF1-CA93-41ED-BBA4-2F9DABF4901E}" srcOrd="1" destOrd="0" presId="urn:microsoft.com/office/officeart/2005/8/layout/process4"/>
    <dgm:cxn modelId="{373E07C4-3AC4-4005-812B-D11B118CE750}" type="presParOf" srcId="{7D4D381C-28EA-4EB3-98DD-A55E708DA0E5}" destId="{668D1544-B889-42EF-9FBD-D5063CDAA79D}" srcOrd="2" destOrd="0" presId="urn:microsoft.com/office/officeart/2005/8/layout/process4"/>
    <dgm:cxn modelId="{C24C4AD9-7078-49D2-978F-6C8252A1F3F2}" type="presParOf" srcId="{668D1544-B889-42EF-9FBD-D5063CDAA79D}" destId="{8B56DFE6-2A6E-4A73-86EC-DBD31B95D83A}" srcOrd="0" destOrd="0" presId="urn:microsoft.com/office/officeart/2005/8/layout/process4"/>
    <dgm:cxn modelId="{C15B76F0-F5AA-4379-B662-38E2F884F4C7}" type="presParOf" srcId="{668D1544-B889-42EF-9FBD-D5063CDAA79D}" destId="{60C8074F-8CD5-47A2-9044-D0FC9526203A}" srcOrd="1" destOrd="0" presId="urn:microsoft.com/office/officeart/2005/8/layout/process4"/>
    <dgm:cxn modelId="{3FC723E8-3727-4118-A064-91B2F67F4951}" type="presParOf" srcId="{668D1544-B889-42EF-9FBD-D5063CDAA79D}" destId="{75F68A03-E802-4283-B402-C1F0099939B6}" srcOrd="2" destOrd="0" presId="urn:microsoft.com/office/officeart/2005/8/layout/process4"/>
    <dgm:cxn modelId="{5944102E-A32D-4AAE-8FEB-11EDF2127CEF}" type="presParOf" srcId="{668D1544-B889-42EF-9FBD-D5063CDAA79D}" destId="{B75EED6E-1478-451B-85B4-5EF78561281C}" srcOrd="3" destOrd="0" presId="urn:microsoft.com/office/officeart/2005/8/layout/process4"/>
    <dgm:cxn modelId="{2F63D8A6-B4FD-4568-AFA5-5591ADFC3FB0}" type="presParOf" srcId="{668D1544-B889-42EF-9FBD-D5063CDAA79D}" destId="{8870AAB9-6DEC-4E3E-B77F-00863B1007BF}" srcOrd="4" destOrd="0" presId="urn:microsoft.com/office/officeart/2005/8/layout/process4"/>
    <dgm:cxn modelId="{73187450-0C54-44CB-9DCE-92DE88A0BB74}" type="presParOf" srcId="{668D1544-B889-42EF-9FBD-D5063CDAA79D}" destId="{FD848AF6-09BE-4C46-8CAE-BCAE57ADA96D}" srcOrd="5"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64AD7A-B42E-4E7E-936C-0EDEECBB623A}"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EA063F63-8535-48E6-A1EE-8DF2DC5FF1E3}">
      <dgm:prSet/>
      <dgm:spPr/>
      <dgm:t>
        <a:bodyPr/>
        <a:lstStyle/>
        <a:p>
          <a:r>
            <a:rPr lang="en-US"/>
            <a:t>Fair Housing Act</a:t>
          </a:r>
        </a:p>
      </dgm:t>
    </dgm:pt>
    <dgm:pt modelId="{3156D06A-AF60-4E39-8C84-40A80775C811}" type="parTrans" cxnId="{5510254F-3456-4539-8A70-EE727CE18339}">
      <dgm:prSet/>
      <dgm:spPr/>
      <dgm:t>
        <a:bodyPr/>
        <a:lstStyle/>
        <a:p>
          <a:endParaRPr lang="en-US"/>
        </a:p>
      </dgm:t>
    </dgm:pt>
    <dgm:pt modelId="{97D7E638-AFAE-459F-A81F-03624ADC8150}" type="sibTrans" cxnId="{5510254F-3456-4539-8A70-EE727CE18339}">
      <dgm:prSet/>
      <dgm:spPr/>
      <dgm:t>
        <a:bodyPr/>
        <a:lstStyle/>
        <a:p>
          <a:endParaRPr lang="en-US"/>
        </a:p>
      </dgm:t>
    </dgm:pt>
    <dgm:pt modelId="{CE6B61F7-02D3-4579-951F-4CECA06091F8}">
      <dgm:prSet/>
      <dgm:spPr/>
      <dgm:t>
        <a:bodyPr/>
        <a:lstStyle/>
        <a:p>
          <a:r>
            <a:rPr lang="en-US"/>
            <a:t>HUD’s Equal Access Rule</a:t>
          </a:r>
        </a:p>
      </dgm:t>
    </dgm:pt>
    <dgm:pt modelId="{28D26B0D-1CF6-4E81-A16F-86031EBD2156}" type="parTrans" cxnId="{E0BCE160-DA0D-4FF5-B73A-2D54F8EB2D3D}">
      <dgm:prSet/>
      <dgm:spPr/>
      <dgm:t>
        <a:bodyPr/>
        <a:lstStyle/>
        <a:p>
          <a:endParaRPr lang="en-US"/>
        </a:p>
      </dgm:t>
    </dgm:pt>
    <dgm:pt modelId="{446EB49C-0E96-48A3-BF39-6009163886F3}" type="sibTrans" cxnId="{E0BCE160-DA0D-4FF5-B73A-2D54F8EB2D3D}">
      <dgm:prSet/>
      <dgm:spPr/>
      <dgm:t>
        <a:bodyPr/>
        <a:lstStyle/>
        <a:p>
          <a:endParaRPr lang="en-US"/>
        </a:p>
      </dgm:t>
    </dgm:pt>
    <dgm:pt modelId="{42419B0B-8C58-4EBD-8B67-77F78F2BF145}">
      <dgm:prSet/>
      <dgm:spPr/>
      <dgm:t>
        <a:bodyPr/>
        <a:lstStyle/>
        <a:p>
          <a:r>
            <a:rPr lang="en-US"/>
            <a:t>Bostock v. Clayton County &amp; Executive Order 13988</a:t>
          </a:r>
        </a:p>
      </dgm:t>
    </dgm:pt>
    <dgm:pt modelId="{30A76B53-BDA2-4579-BCEA-4EEB458083B2}" type="parTrans" cxnId="{B564E8C4-9DF4-4483-9606-93C7FE343210}">
      <dgm:prSet/>
      <dgm:spPr/>
      <dgm:t>
        <a:bodyPr/>
        <a:lstStyle/>
        <a:p>
          <a:endParaRPr lang="en-US"/>
        </a:p>
      </dgm:t>
    </dgm:pt>
    <dgm:pt modelId="{EAC57E13-3357-480C-A82A-E6D1615B259A}" type="sibTrans" cxnId="{B564E8C4-9DF4-4483-9606-93C7FE343210}">
      <dgm:prSet/>
      <dgm:spPr/>
      <dgm:t>
        <a:bodyPr/>
        <a:lstStyle/>
        <a:p>
          <a:endParaRPr lang="en-US"/>
        </a:p>
      </dgm:t>
    </dgm:pt>
    <dgm:pt modelId="{822A14B0-0869-4DEA-95FC-F4D0540ECCD2}">
      <dgm:prSet/>
      <dgm:spPr/>
      <dgm:t>
        <a:bodyPr/>
        <a:lstStyle/>
        <a:p>
          <a:r>
            <a:rPr lang="en-US"/>
            <a:t>Actual or perceived identities</a:t>
          </a:r>
        </a:p>
      </dgm:t>
    </dgm:pt>
    <dgm:pt modelId="{4B90AD77-055E-4B46-9748-CD26A228F812}" type="parTrans" cxnId="{8D180115-1D27-456F-BEB2-6007A8ECA6D3}">
      <dgm:prSet/>
      <dgm:spPr/>
    </dgm:pt>
    <dgm:pt modelId="{61850419-E58B-44E3-A25A-A30F397ADD6A}" type="sibTrans" cxnId="{8D180115-1D27-456F-BEB2-6007A8ECA6D3}">
      <dgm:prSet/>
      <dgm:spPr/>
    </dgm:pt>
    <dgm:pt modelId="{E6BEDBDB-0F6B-42CA-9292-23790F5730B4}" type="pres">
      <dgm:prSet presAssocID="{0864AD7A-B42E-4E7E-936C-0EDEECBB623A}" presName="vert0" presStyleCnt="0">
        <dgm:presLayoutVars>
          <dgm:dir/>
          <dgm:animOne val="branch"/>
          <dgm:animLvl val="lvl"/>
        </dgm:presLayoutVars>
      </dgm:prSet>
      <dgm:spPr/>
    </dgm:pt>
    <dgm:pt modelId="{1187C33E-B088-4F85-8049-7E020C61EC4D}" type="pres">
      <dgm:prSet presAssocID="{822A14B0-0869-4DEA-95FC-F4D0540ECCD2}" presName="thickLine" presStyleLbl="alignNode1" presStyleIdx="0" presStyleCnt="4"/>
      <dgm:spPr/>
    </dgm:pt>
    <dgm:pt modelId="{19635319-995C-49C4-B62A-EE1F8307C7AB}" type="pres">
      <dgm:prSet presAssocID="{822A14B0-0869-4DEA-95FC-F4D0540ECCD2}" presName="horz1" presStyleCnt="0"/>
      <dgm:spPr/>
    </dgm:pt>
    <dgm:pt modelId="{337D370D-1774-4AEF-B4FF-D103C23E8066}" type="pres">
      <dgm:prSet presAssocID="{822A14B0-0869-4DEA-95FC-F4D0540ECCD2}" presName="tx1" presStyleLbl="revTx" presStyleIdx="0" presStyleCnt="4"/>
      <dgm:spPr/>
    </dgm:pt>
    <dgm:pt modelId="{099349E9-D2AB-4D2B-8AC6-4BECE42ED995}" type="pres">
      <dgm:prSet presAssocID="{822A14B0-0869-4DEA-95FC-F4D0540ECCD2}" presName="vert1" presStyleCnt="0"/>
      <dgm:spPr/>
    </dgm:pt>
    <dgm:pt modelId="{4FAC314A-A0F6-4E4D-8945-CF74FC3A6ECA}" type="pres">
      <dgm:prSet presAssocID="{EA063F63-8535-48E6-A1EE-8DF2DC5FF1E3}" presName="thickLine" presStyleLbl="alignNode1" presStyleIdx="1" presStyleCnt="4"/>
      <dgm:spPr/>
    </dgm:pt>
    <dgm:pt modelId="{6CB77358-7666-4A5D-8938-0D6598E30A52}" type="pres">
      <dgm:prSet presAssocID="{EA063F63-8535-48E6-A1EE-8DF2DC5FF1E3}" presName="horz1" presStyleCnt="0"/>
      <dgm:spPr/>
    </dgm:pt>
    <dgm:pt modelId="{BFDB7594-EF64-4FB5-8C18-16DD26FEC854}" type="pres">
      <dgm:prSet presAssocID="{EA063F63-8535-48E6-A1EE-8DF2DC5FF1E3}" presName="tx1" presStyleLbl="revTx" presStyleIdx="1" presStyleCnt="4"/>
      <dgm:spPr/>
    </dgm:pt>
    <dgm:pt modelId="{36CB589F-80BA-4C43-8C95-867F1B55640A}" type="pres">
      <dgm:prSet presAssocID="{EA063F63-8535-48E6-A1EE-8DF2DC5FF1E3}" presName="vert1" presStyleCnt="0"/>
      <dgm:spPr/>
    </dgm:pt>
    <dgm:pt modelId="{5988D4DF-8B55-40AA-BB39-B788B7B109FF}" type="pres">
      <dgm:prSet presAssocID="{CE6B61F7-02D3-4579-951F-4CECA06091F8}" presName="thickLine" presStyleLbl="alignNode1" presStyleIdx="2" presStyleCnt="4"/>
      <dgm:spPr/>
    </dgm:pt>
    <dgm:pt modelId="{984E11AD-967B-4E8D-9494-3A24BE8BF76B}" type="pres">
      <dgm:prSet presAssocID="{CE6B61F7-02D3-4579-951F-4CECA06091F8}" presName="horz1" presStyleCnt="0"/>
      <dgm:spPr/>
    </dgm:pt>
    <dgm:pt modelId="{6852B8FF-443F-4648-A121-8E454275A4D8}" type="pres">
      <dgm:prSet presAssocID="{CE6B61F7-02D3-4579-951F-4CECA06091F8}" presName="tx1" presStyleLbl="revTx" presStyleIdx="2" presStyleCnt="4"/>
      <dgm:spPr/>
    </dgm:pt>
    <dgm:pt modelId="{E22563E8-D2D4-488D-9FEE-49B28123547A}" type="pres">
      <dgm:prSet presAssocID="{CE6B61F7-02D3-4579-951F-4CECA06091F8}" presName="vert1" presStyleCnt="0"/>
      <dgm:spPr/>
    </dgm:pt>
    <dgm:pt modelId="{317F7B3F-3435-4782-8CC2-AF074ACFD0B5}" type="pres">
      <dgm:prSet presAssocID="{42419B0B-8C58-4EBD-8B67-77F78F2BF145}" presName="thickLine" presStyleLbl="alignNode1" presStyleIdx="3" presStyleCnt="4"/>
      <dgm:spPr/>
    </dgm:pt>
    <dgm:pt modelId="{C508CBB7-CD81-448A-A7A9-3EB4F9B10E0F}" type="pres">
      <dgm:prSet presAssocID="{42419B0B-8C58-4EBD-8B67-77F78F2BF145}" presName="horz1" presStyleCnt="0"/>
      <dgm:spPr/>
    </dgm:pt>
    <dgm:pt modelId="{BD45B513-8E86-4B24-B346-3A49425CDC35}" type="pres">
      <dgm:prSet presAssocID="{42419B0B-8C58-4EBD-8B67-77F78F2BF145}" presName="tx1" presStyleLbl="revTx" presStyleIdx="3" presStyleCnt="4"/>
      <dgm:spPr/>
    </dgm:pt>
    <dgm:pt modelId="{85498E9D-B661-411E-85A9-5812EC37CB00}" type="pres">
      <dgm:prSet presAssocID="{42419B0B-8C58-4EBD-8B67-77F78F2BF145}" presName="vert1" presStyleCnt="0"/>
      <dgm:spPr/>
    </dgm:pt>
  </dgm:ptLst>
  <dgm:cxnLst>
    <dgm:cxn modelId="{8D180115-1D27-456F-BEB2-6007A8ECA6D3}" srcId="{0864AD7A-B42E-4E7E-936C-0EDEECBB623A}" destId="{822A14B0-0869-4DEA-95FC-F4D0540ECCD2}" srcOrd="0" destOrd="0" parTransId="{4B90AD77-055E-4B46-9748-CD26A228F812}" sibTransId="{61850419-E58B-44E3-A25A-A30F397ADD6A}"/>
    <dgm:cxn modelId="{E0BCE160-DA0D-4FF5-B73A-2D54F8EB2D3D}" srcId="{0864AD7A-B42E-4E7E-936C-0EDEECBB623A}" destId="{CE6B61F7-02D3-4579-951F-4CECA06091F8}" srcOrd="2" destOrd="0" parTransId="{28D26B0D-1CF6-4E81-A16F-86031EBD2156}" sibTransId="{446EB49C-0E96-48A3-BF39-6009163886F3}"/>
    <dgm:cxn modelId="{69C8CE67-F65D-43F0-A6B4-B739F0E6B8C1}" type="presOf" srcId="{822A14B0-0869-4DEA-95FC-F4D0540ECCD2}" destId="{337D370D-1774-4AEF-B4FF-D103C23E8066}" srcOrd="0" destOrd="0" presId="urn:microsoft.com/office/officeart/2008/layout/LinedList"/>
    <dgm:cxn modelId="{5510254F-3456-4539-8A70-EE727CE18339}" srcId="{0864AD7A-B42E-4E7E-936C-0EDEECBB623A}" destId="{EA063F63-8535-48E6-A1EE-8DF2DC5FF1E3}" srcOrd="1" destOrd="0" parTransId="{3156D06A-AF60-4E39-8C84-40A80775C811}" sibTransId="{97D7E638-AFAE-459F-A81F-03624ADC8150}"/>
    <dgm:cxn modelId="{2DECD373-DF35-41E5-9CA5-9EA42F665F7F}" type="presOf" srcId="{EA063F63-8535-48E6-A1EE-8DF2DC5FF1E3}" destId="{BFDB7594-EF64-4FB5-8C18-16DD26FEC854}" srcOrd="0" destOrd="0" presId="urn:microsoft.com/office/officeart/2008/layout/LinedList"/>
    <dgm:cxn modelId="{DE2D908E-4714-49C2-B324-1DF922FA20E9}" type="presOf" srcId="{0864AD7A-B42E-4E7E-936C-0EDEECBB623A}" destId="{E6BEDBDB-0F6B-42CA-9292-23790F5730B4}" srcOrd="0" destOrd="0" presId="urn:microsoft.com/office/officeart/2008/layout/LinedList"/>
    <dgm:cxn modelId="{B564E8C4-9DF4-4483-9606-93C7FE343210}" srcId="{0864AD7A-B42E-4E7E-936C-0EDEECBB623A}" destId="{42419B0B-8C58-4EBD-8B67-77F78F2BF145}" srcOrd="3" destOrd="0" parTransId="{30A76B53-BDA2-4579-BCEA-4EEB458083B2}" sibTransId="{EAC57E13-3357-480C-A82A-E6D1615B259A}"/>
    <dgm:cxn modelId="{536A4ED7-4143-46BE-8875-0790C193CC28}" type="presOf" srcId="{42419B0B-8C58-4EBD-8B67-77F78F2BF145}" destId="{BD45B513-8E86-4B24-B346-3A49425CDC35}" srcOrd="0" destOrd="0" presId="urn:microsoft.com/office/officeart/2008/layout/LinedList"/>
    <dgm:cxn modelId="{5A90C8F2-61D2-483F-96B3-57F557214CA1}" type="presOf" srcId="{CE6B61F7-02D3-4579-951F-4CECA06091F8}" destId="{6852B8FF-443F-4648-A121-8E454275A4D8}" srcOrd="0" destOrd="0" presId="urn:microsoft.com/office/officeart/2008/layout/LinedList"/>
    <dgm:cxn modelId="{BF8C496E-8774-469B-A6EE-F9F7D4927F79}" type="presParOf" srcId="{E6BEDBDB-0F6B-42CA-9292-23790F5730B4}" destId="{1187C33E-B088-4F85-8049-7E020C61EC4D}" srcOrd="0" destOrd="0" presId="urn:microsoft.com/office/officeart/2008/layout/LinedList"/>
    <dgm:cxn modelId="{5FC59FDE-02E8-4D2C-B206-EB8794DB92A6}" type="presParOf" srcId="{E6BEDBDB-0F6B-42CA-9292-23790F5730B4}" destId="{19635319-995C-49C4-B62A-EE1F8307C7AB}" srcOrd="1" destOrd="0" presId="urn:microsoft.com/office/officeart/2008/layout/LinedList"/>
    <dgm:cxn modelId="{A74795F1-2E51-4D40-B222-DD0C153810A4}" type="presParOf" srcId="{19635319-995C-49C4-B62A-EE1F8307C7AB}" destId="{337D370D-1774-4AEF-B4FF-D103C23E8066}" srcOrd="0" destOrd="0" presId="urn:microsoft.com/office/officeart/2008/layout/LinedList"/>
    <dgm:cxn modelId="{D39FD20A-2775-416A-AA38-C7A66873FA54}" type="presParOf" srcId="{19635319-995C-49C4-B62A-EE1F8307C7AB}" destId="{099349E9-D2AB-4D2B-8AC6-4BECE42ED995}" srcOrd="1" destOrd="0" presId="urn:microsoft.com/office/officeart/2008/layout/LinedList"/>
    <dgm:cxn modelId="{05C5FEA7-42D8-4FE4-A75C-D74CDCF834AA}" type="presParOf" srcId="{E6BEDBDB-0F6B-42CA-9292-23790F5730B4}" destId="{4FAC314A-A0F6-4E4D-8945-CF74FC3A6ECA}" srcOrd="2" destOrd="0" presId="urn:microsoft.com/office/officeart/2008/layout/LinedList"/>
    <dgm:cxn modelId="{62345527-E05F-472A-8DAB-7AB14E71B77B}" type="presParOf" srcId="{E6BEDBDB-0F6B-42CA-9292-23790F5730B4}" destId="{6CB77358-7666-4A5D-8938-0D6598E30A52}" srcOrd="3" destOrd="0" presId="urn:microsoft.com/office/officeart/2008/layout/LinedList"/>
    <dgm:cxn modelId="{52A837F2-C6CC-4B6E-8C21-80F024BCE65A}" type="presParOf" srcId="{6CB77358-7666-4A5D-8938-0D6598E30A52}" destId="{BFDB7594-EF64-4FB5-8C18-16DD26FEC854}" srcOrd="0" destOrd="0" presId="urn:microsoft.com/office/officeart/2008/layout/LinedList"/>
    <dgm:cxn modelId="{311F7C82-EAFE-43F9-B1F8-B701742ADB76}" type="presParOf" srcId="{6CB77358-7666-4A5D-8938-0D6598E30A52}" destId="{36CB589F-80BA-4C43-8C95-867F1B55640A}" srcOrd="1" destOrd="0" presId="urn:microsoft.com/office/officeart/2008/layout/LinedList"/>
    <dgm:cxn modelId="{B1910744-2C6E-4414-B3A4-085CE7F114A5}" type="presParOf" srcId="{E6BEDBDB-0F6B-42CA-9292-23790F5730B4}" destId="{5988D4DF-8B55-40AA-BB39-B788B7B109FF}" srcOrd="4" destOrd="0" presId="urn:microsoft.com/office/officeart/2008/layout/LinedList"/>
    <dgm:cxn modelId="{50580DE8-5D2B-4D73-8292-6DDBCD43C868}" type="presParOf" srcId="{E6BEDBDB-0F6B-42CA-9292-23790F5730B4}" destId="{984E11AD-967B-4E8D-9494-3A24BE8BF76B}" srcOrd="5" destOrd="0" presId="urn:microsoft.com/office/officeart/2008/layout/LinedList"/>
    <dgm:cxn modelId="{00B8B610-16CB-4E53-A447-C436CA5C4DA0}" type="presParOf" srcId="{984E11AD-967B-4E8D-9494-3A24BE8BF76B}" destId="{6852B8FF-443F-4648-A121-8E454275A4D8}" srcOrd="0" destOrd="0" presId="urn:microsoft.com/office/officeart/2008/layout/LinedList"/>
    <dgm:cxn modelId="{9DE74448-46C6-4C79-A336-824CDEAAAEA5}" type="presParOf" srcId="{984E11AD-967B-4E8D-9494-3A24BE8BF76B}" destId="{E22563E8-D2D4-488D-9FEE-49B28123547A}" srcOrd="1" destOrd="0" presId="urn:microsoft.com/office/officeart/2008/layout/LinedList"/>
    <dgm:cxn modelId="{DD667991-18C4-4924-AC3C-D3DFFD0847F0}" type="presParOf" srcId="{E6BEDBDB-0F6B-42CA-9292-23790F5730B4}" destId="{317F7B3F-3435-4782-8CC2-AF074ACFD0B5}" srcOrd="6" destOrd="0" presId="urn:microsoft.com/office/officeart/2008/layout/LinedList"/>
    <dgm:cxn modelId="{F4A39FFB-AB22-4F11-9093-A8ED0314EFFE}" type="presParOf" srcId="{E6BEDBDB-0F6B-42CA-9292-23790F5730B4}" destId="{C508CBB7-CD81-448A-A7A9-3EB4F9B10E0F}" srcOrd="7" destOrd="0" presId="urn:microsoft.com/office/officeart/2008/layout/LinedList"/>
    <dgm:cxn modelId="{72B449A2-032A-4A1B-A038-6766E98E02A9}" type="presParOf" srcId="{C508CBB7-CD81-448A-A7A9-3EB4F9B10E0F}" destId="{BD45B513-8E86-4B24-B346-3A49425CDC35}" srcOrd="0" destOrd="0" presId="urn:microsoft.com/office/officeart/2008/layout/LinedList"/>
    <dgm:cxn modelId="{A7003F8D-52BE-4D81-AEFB-CE39BFB20FC9}" type="presParOf" srcId="{C508CBB7-CD81-448A-A7A9-3EB4F9B10E0F}" destId="{85498E9D-B661-411E-85A9-5812EC37CB0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BCA6DA-7F2B-4A12-A038-A90000D8861C}" type="doc">
      <dgm:prSet loTypeId="urn:microsoft.com/office/officeart/2005/8/layout/hierarchy1" loCatId="hierarchy" qsTypeId="urn:microsoft.com/office/officeart/2005/8/quickstyle/simple2" qsCatId="simple" csTypeId="urn:microsoft.com/office/officeart/2005/8/colors/accent3_2" csCatId="accent3" phldr="1"/>
      <dgm:spPr/>
      <dgm:t>
        <a:bodyPr/>
        <a:lstStyle/>
        <a:p>
          <a:endParaRPr lang="en-US"/>
        </a:p>
      </dgm:t>
    </dgm:pt>
    <dgm:pt modelId="{FB9B1209-7041-4C15-B38C-2332C1B66EE7}">
      <dgm:prSet/>
      <dgm:spPr/>
      <dgm:t>
        <a:bodyPr/>
        <a:lstStyle/>
        <a:p>
          <a:r>
            <a:rPr lang="en-US" b="1"/>
            <a:t>Actual identity</a:t>
          </a:r>
        </a:p>
        <a:p>
          <a:r>
            <a:rPr lang="en-US"/>
            <a:t>the way someone describes themselves in regards to protected categories such as race, ethnicity, gender, sexual orientation, etc.</a:t>
          </a:r>
        </a:p>
      </dgm:t>
    </dgm:pt>
    <dgm:pt modelId="{15B6C7C5-3DB4-4C1B-A6A5-8BA3CD9DC517}" type="parTrans" cxnId="{6FF60BCB-B112-40CF-BBC5-E91DEDFC3E6E}">
      <dgm:prSet/>
      <dgm:spPr/>
      <dgm:t>
        <a:bodyPr/>
        <a:lstStyle/>
        <a:p>
          <a:endParaRPr lang="en-US"/>
        </a:p>
      </dgm:t>
    </dgm:pt>
    <dgm:pt modelId="{6393BD48-2950-4111-B9E0-79261AD53E5B}" type="sibTrans" cxnId="{6FF60BCB-B112-40CF-BBC5-E91DEDFC3E6E}">
      <dgm:prSet/>
      <dgm:spPr/>
      <dgm:t>
        <a:bodyPr/>
        <a:lstStyle/>
        <a:p>
          <a:endParaRPr lang="en-US"/>
        </a:p>
      </dgm:t>
    </dgm:pt>
    <dgm:pt modelId="{2B923CD6-72F6-4E07-86FE-A74C702D30B4}">
      <dgm:prSet/>
      <dgm:spPr/>
      <dgm:t>
        <a:bodyPr/>
        <a:lstStyle/>
        <a:p>
          <a:r>
            <a:rPr lang="en-US" b="1"/>
            <a:t>Perceived identity</a:t>
          </a:r>
        </a:p>
        <a:p>
          <a:r>
            <a:rPr lang="en-US"/>
            <a:t>the understanding of someone else’s identity in regards to protected categories, often based on limited information and/or stereotyping</a:t>
          </a:r>
        </a:p>
      </dgm:t>
    </dgm:pt>
    <dgm:pt modelId="{37E0D379-E7F8-4210-A95B-C5AFE4E772BA}" type="parTrans" cxnId="{7918A021-732E-4C05-88BA-3548542D52F4}">
      <dgm:prSet/>
      <dgm:spPr/>
      <dgm:t>
        <a:bodyPr/>
        <a:lstStyle/>
        <a:p>
          <a:endParaRPr lang="en-US"/>
        </a:p>
      </dgm:t>
    </dgm:pt>
    <dgm:pt modelId="{6FBC2699-ACA3-46F3-BACA-F6C5396DC011}" type="sibTrans" cxnId="{7918A021-732E-4C05-88BA-3548542D52F4}">
      <dgm:prSet/>
      <dgm:spPr/>
      <dgm:t>
        <a:bodyPr/>
        <a:lstStyle/>
        <a:p>
          <a:endParaRPr lang="en-US"/>
        </a:p>
      </dgm:t>
    </dgm:pt>
    <dgm:pt modelId="{A9416C11-8989-4BCF-AE78-6C3C5003F283}" type="pres">
      <dgm:prSet presAssocID="{C8BCA6DA-7F2B-4A12-A038-A90000D8861C}" presName="hierChild1" presStyleCnt="0">
        <dgm:presLayoutVars>
          <dgm:chPref val="1"/>
          <dgm:dir/>
          <dgm:animOne val="branch"/>
          <dgm:animLvl val="lvl"/>
          <dgm:resizeHandles/>
        </dgm:presLayoutVars>
      </dgm:prSet>
      <dgm:spPr/>
    </dgm:pt>
    <dgm:pt modelId="{5E58424F-92D2-4F7C-9BA1-9004AACE69B0}" type="pres">
      <dgm:prSet presAssocID="{FB9B1209-7041-4C15-B38C-2332C1B66EE7}" presName="hierRoot1" presStyleCnt="0"/>
      <dgm:spPr/>
    </dgm:pt>
    <dgm:pt modelId="{D09C5746-CDB5-4E1E-823B-2B00975A8303}" type="pres">
      <dgm:prSet presAssocID="{FB9B1209-7041-4C15-B38C-2332C1B66EE7}" presName="composite" presStyleCnt="0"/>
      <dgm:spPr/>
    </dgm:pt>
    <dgm:pt modelId="{90B43EA4-AD27-48DF-B219-3ADF8F7610AD}" type="pres">
      <dgm:prSet presAssocID="{FB9B1209-7041-4C15-B38C-2332C1B66EE7}" presName="background" presStyleLbl="node0" presStyleIdx="0" presStyleCnt="2"/>
      <dgm:spPr/>
    </dgm:pt>
    <dgm:pt modelId="{FE4FD298-221E-4881-AAA7-78EA68950331}" type="pres">
      <dgm:prSet presAssocID="{FB9B1209-7041-4C15-B38C-2332C1B66EE7}" presName="text" presStyleLbl="fgAcc0" presStyleIdx="0" presStyleCnt="2">
        <dgm:presLayoutVars>
          <dgm:chPref val="3"/>
        </dgm:presLayoutVars>
      </dgm:prSet>
      <dgm:spPr/>
    </dgm:pt>
    <dgm:pt modelId="{4F9A6EB7-A92C-46AC-AAC3-4B8CB087E74D}" type="pres">
      <dgm:prSet presAssocID="{FB9B1209-7041-4C15-B38C-2332C1B66EE7}" presName="hierChild2" presStyleCnt="0"/>
      <dgm:spPr/>
    </dgm:pt>
    <dgm:pt modelId="{223B41D5-2610-40FD-BBDF-9474716736EF}" type="pres">
      <dgm:prSet presAssocID="{2B923CD6-72F6-4E07-86FE-A74C702D30B4}" presName="hierRoot1" presStyleCnt="0"/>
      <dgm:spPr/>
    </dgm:pt>
    <dgm:pt modelId="{994E6063-9E20-46CE-9029-8E124D3DB205}" type="pres">
      <dgm:prSet presAssocID="{2B923CD6-72F6-4E07-86FE-A74C702D30B4}" presName="composite" presStyleCnt="0"/>
      <dgm:spPr/>
    </dgm:pt>
    <dgm:pt modelId="{303DCF8D-CD37-4385-B044-0D77ED033C2D}" type="pres">
      <dgm:prSet presAssocID="{2B923CD6-72F6-4E07-86FE-A74C702D30B4}" presName="background" presStyleLbl="node0" presStyleIdx="1" presStyleCnt="2"/>
      <dgm:spPr/>
    </dgm:pt>
    <dgm:pt modelId="{E2BFE49C-EFA7-4300-AED4-CF06E85E92D5}" type="pres">
      <dgm:prSet presAssocID="{2B923CD6-72F6-4E07-86FE-A74C702D30B4}" presName="text" presStyleLbl="fgAcc0" presStyleIdx="1" presStyleCnt="2">
        <dgm:presLayoutVars>
          <dgm:chPref val="3"/>
        </dgm:presLayoutVars>
      </dgm:prSet>
      <dgm:spPr/>
    </dgm:pt>
    <dgm:pt modelId="{C28E283F-4F36-4D32-ACD6-5217F7C010BC}" type="pres">
      <dgm:prSet presAssocID="{2B923CD6-72F6-4E07-86FE-A74C702D30B4}" presName="hierChild2" presStyleCnt="0"/>
      <dgm:spPr/>
    </dgm:pt>
  </dgm:ptLst>
  <dgm:cxnLst>
    <dgm:cxn modelId="{7918A021-732E-4C05-88BA-3548542D52F4}" srcId="{C8BCA6DA-7F2B-4A12-A038-A90000D8861C}" destId="{2B923CD6-72F6-4E07-86FE-A74C702D30B4}" srcOrd="1" destOrd="0" parTransId="{37E0D379-E7F8-4210-A95B-C5AFE4E772BA}" sibTransId="{6FBC2699-ACA3-46F3-BACA-F6C5396DC011}"/>
    <dgm:cxn modelId="{EC07A82B-9E86-45C2-903A-E320940D75D2}" type="presOf" srcId="{FB9B1209-7041-4C15-B38C-2332C1B66EE7}" destId="{FE4FD298-221E-4881-AAA7-78EA68950331}" srcOrd="0" destOrd="0" presId="urn:microsoft.com/office/officeart/2005/8/layout/hierarchy1"/>
    <dgm:cxn modelId="{1EC0F82E-783C-44CC-AD79-EF1F3E400F32}" type="presOf" srcId="{2B923CD6-72F6-4E07-86FE-A74C702D30B4}" destId="{E2BFE49C-EFA7-4300-AED4-CF06E85E92D5}" srcOrd="0" destOrd="0" presId="urn:microsoft.com/office/officeart/2005/8/layout/hierarchy1"/>
    <dgm:cxn modelId="{0094B45D-DBBD-4A31-8847-DA2C8FDDF510}" type="presOf" srcId="{C8BCA6DA-7F2B-4A12-A038-A90000D8861C}" destId="{A9416C11-8989-4BCF-AE78-6C3C5003F283}" srcOrd="0" destOrd="0" presId="urn:microsoft.com/office/officeart/2005/8/layout/hierarchy1"/>
    <dgm:cxn modelId="{6FF60BCB-B112-40CF-BBC5-E91DEDFC3E6E}" srcId="{C8BCA6DA-7F2B-4A12-A038-A90000D8861C}" destId="{FB9B1209-7041-4C15-B38C-2332C1B66EE7}" srcOrd="0" destOrd="0" parTransId="{15B6C7C5-3DB4-4C1B-A6A5-8BA3CD9DC517}" sibTransId="{6393BD48-2950-4111-B9E0-79261AD53E5B}"/>
    <dgm:cxn modelId="{266F886A-1626-4A41-9B23-B8E043FF708A}" type="presParOf" srcId="{A9416C11-8989-4BCF-AE78-6C3C5003F283}" destId="{5E58424F-92D2-4F7C-9BA1-9004AACE69B0}" srcOrd="0" destOrd="0" presId="urn:microsoft.com/office/officeart/2005/8/layout/hierarchy1"/>
    <dgm:cxn modelId="{221A3882-D7CE-4FE9-9E95-02ACA7529E0F}" type="presParOf" srcId="{5E58424F-92D2-4F7C-9BA1-9004AACE69B0}" destId="{D09C5746-CDB5-4E1E-823B-2B00975A8303}" srcOrd="0" destOrd="0" presId="urn:microsoft.com/office/officeart/2005/8/layout/hierarchy1"/>
    <dgm:cxn modelId="{3179F623-57F1-45FF-858F-22BBFC26F97C}" type="presParOf" srcId="{D09C5746-CDB5-4E1E-823B-2B00975A8303}" destId="{90B43EA4-AD27-48DF-B219-3ADF8F7610AD}" srcOrd="0" destOrd="0" presId="urn:microsoft.com/office/officeart/2005/8/layout/hierarchy1"/>
    <dgm:cxn modelId="{D5409843-34C2-4722-ADFA-53FDD5E7D934}" type="presParOf" srcId="{D09C5746-CDB5-4E1E-823B-2B00975A8303}" destId="{FE4FD298-221E-4881-AAA7-78EA68950331}" srcOrd="1" destOrd="0" presId="urn:microsoft.com/office/officeart/2005/8/layout/hierarchy1"/>
    <dgm:cxn modelId="{9533F3A4-B5A7-4627-BC4C-73F11BC8E0D6}" type="presParOf" srcId="{5E58424F-92D2-4F7C-9BA1-9004AACE69B0}" destId="{4F9A6EB7-A92C-46AC-AAC3-4B8CB087E74D}" srcOrd="1" destOrd="0" presId="urn:microsoft.com/office/officeart/2005/8/layout/hierarchy1"/>
    <dgm:cxn modelId="{6A4F3E2B-B667-4D5B-8074-89C04B0AACCE}" type="presParOf" srcId="{A9416C11-8989-4BCF-AE78-6C3C5003F283}" destId="{223B41D5-2610-40FD-BBDF-9474716736EF}" srcOrd="1" destOrd="0" presId="urn:microsoft.com/office/officeart/2005/8/layout/hierarchy1"/>
    <dgm:cxn modelId="{D3C933BB-138E-45A1-9473-0560CE0FED50}" type="presParOf" srcId="{223B41D5-2610-40FD-BBDF-9474716736EF}" destId="{994E6063-9E20-46CE-9029-8E124D3DB205}" srcOrd="0" destOrd="0" presId="urn:microsoft.com/office/officeart/2005/8/layout/hierarchy1"/>
    <dgm:cxn modelId="{031BB66D-8978-41D7-A9A1-0451D07B9F1E}" type="presParOf" srcId="{994E6063-9E20-46CE-9029-8E124D3DB205}" destId="{303DCF8D-CD37-4385-B044-0D77ED033C2D}" srcOrd="0" destOrd="0" presId="urn:microsoft.com/office/officeart/2005/8/layout/hierarchy1"/>
    <dgm:cxn modelId="{E4276BCF-DE72-41CE-902D-D41AE7B272DA}" type="presParOf" srcId="{994E6063-9E20-46CE-9029-8E124D3DB205}" destId="{E2BFE49C-EFA7-4300-AED4-CF06E85E92D5}" srcOrd="1" destOrd="0" presId="urn:microsoft.com/office/officeart/2005/8/layout/hierarchy1"/>
    <dgm:cxn modelId="{EB878327-7878-4C31-96B2-4CD9F5BFD32D}" type="presParOf" srcId="{223B41D5-2610-40FD-BBDF-9474716736EF}" destId="{C28E283F-4F36-4D32-ACD6-5217F7C010B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0CD94B6-9770-4932-8F95-FB88B01F4BDF}" type="doc">
      <dgm:prSet loTypeId="urn:microsoft.com/office/officeart/2005/8/layout/process4" loCatId="process" qsTypeId="urn:microsoft.com/office/officeart/2005/8/quickstyle/simple2" qsCatId="simple" csTypeId="urn:microsoft.com/office/officeart/2005/8/colors/accent2_2" csCatId="accent2" phldr="1"/>
      <dgm:spPr/>
      <dgm:t>
        <a:bodyPr/>
        <a:lstStyle/>
        <a:p>
          <a:endParaRPr lang="en-US"/>
        </a:p>
      </dgm:t>
    </dgm:pt>
    <dgm:pt modelId="{DE13FA05-3AF1-414D-B906-DD776B259A03}">
      <dgm:prSet/>
      <dgm:spPr/>
      <dgm:t>
        <a:bodyPr/>
        <a:lstStyle/>
        <a:p>
          <a:r>
            <a:rPr lang="en-US" b="1" i="0">
              <a:hlinkClick xmlns:r="http://schemas.openxmlformats.org/officeDocument/2006/relationships" r:id="rId1"/>
            </a:rPr>
            <a:t>The Fair Housing Act</a:t>
          </a:r>
          <a:r>
            <a:rPr lang="en-US" b="0" i="0"/>
            <a:t> — This law prohibits housing discrimination because of race, color, religion, national origin, sex (including sexual orientation and gender identity), disability, and familial status (families with children under 18, including pregnancy and seeking legal custody) when renting or buying a home, getting a mortgage, seeking housing assistance, and other housing activities in </a:t>
          </a:r>
          <a:r>
            <a:rPr lang="en-US" b="0" i="0" u="sng"/>
            <a:t>both public and private housing.</a:t>
          </a:r>
          <a:endParaRPr lang="en-US" i="0" u="sng"/>
        </a:p>
      </dgm:t>
    </dgm:pt>
    <dgm:pt modelId="{BDCC9362-3AF3-4013-881C-76A15F91A162}" type="parTrans" cxnId="{148E5797-EB57-425D-A56F-BFE1E12B5DE6}">
      <dgm:prSet/>
      <dgm:spPr/>
      <dgm:t>
        <a:bodyPr/>
        <a:lstStyle/>
        <a:p>
          <a:endParaRPr lang="en-US"/>
        </a:p>
      </dgm:t>
    </dgm:pt>
    <dgm:pt modelId="{9220C0C1-3E29-40EF-AF6A-431BAFA6EEFE}" type="sibTrans" cxnId="{148E5797-EB57-425D-A56F-BFE1E12B5DE6}">
      <dgm:prSet/>
      <dgm:spPr/>
      <dgm:t>
        <a:bodyPr/>
        <a:lstStyle/>
        <a:p>
          <a:endParaRPr lang="en-US"/>
        </a:p>
      </dgm:t>
    </dgm:pt>
    <dgm:pt modelId="{121F70E7-8088-48D9-A7FD-148EBB623E52}">
      <dgm:prSet/>
      <dgm:spPr/>
      <dgm:t>
        <a:bodyPr/>
        <a:lstStyle/>
        <a:p>
          <a:r>
            <a:rPr lang="en-US" b="0" i="0"/>
            <a:t>Discrimination of any landlord or housing provider against any persons because of their </a:t>
          </a:r>
          <a:r>
            <a:rPr lang="en-US" b="1" i="0" u="sng"/>
            <a:t>actual</a:t>
          </a:r>
          <a:r>
            <a:rPr lang="en-US" b="0" i="0" u="sng"/>
            <a:t> or </a:t>
          </a:r>
          <a:r>
            <a:rPr lang="en-US" b="1" i="0" u="sng"/>
            <a:t>perceived</a:t>
          </a:r>
          <a:r>
            <a:rPr lang="en-US" b="0" i="0" u="sng"/>
            <a:t> </a:t>
          </a:r>
          <a:r>
            <a:rPr lang="en-US" b="0" i="0"/>
            <a:t>sexual orientation or gender identity is prohibited</a:t>
          </a:r>
          <a:endParaRPr lang="en-US"/>
        </a:p>
      </dgm:t>
    </dgm:pt>
    <dgm:pt modelId="{214BA2B0-84C7-4CEB-B2B6-5EED8271DA18}" type="parTrans" cxnId="{8B8ED1A3-FC8A-4585-942C-A7625D1B5685}">
      <dgm:prSet/>
      <dgm:spPr/>
      <dgm:t>
        <a:bodyPr/>
        <a:lstStyle/>
        <a:p>
          <a:endParaRPr lang="en-US"/>
        </a:p>
      </dgm:t>
    </dgm:pt>
    <dgm:pt modelId="{08A61090-5701-42C7-8C4A-BC367D5870B5}" type="sibTrans" cxnId="{8B8ED1A3-FC8A-4585-942C-A7625D1B5685}">
      <dgm:prSet/>
      <dgm:spPr/>
      <dgm:t>
        <a:bodyPr/>
        <a:lstStyle/>
        <a:p>
          <a:endParaRPr lang="en-US"/>
        </a:p>
      </dgm:t>
    </dgm:pt>
    <dgm:pt modelId="{84109FC0-2440-458B-A17B-AB99284DDE3D}" type="pres">
      <dgm:prSet presAssocID="{10CD94B6-9770-4932-8F95-FB88B01F4BDF}" presName="Name0" presStyleCnt="0">
        <dgm:presLayoutVars>
          <dgm:dir/>
          <dgm:animLvl val="lvl"/>
          <dgm:resizeHandles val="exact"/>
        </dgm:presLayoutVars>
      </dgm:prSet>
      <dgm:spPr/>
    </dgm:pt>
    <dgm:pt modelId="{EBAC6CFA-3D6D-42A6-BD69-D19F7E109B7B}" type="pres">
      <dgm:prSet presAssocID="{121F70E7-8088-48D9-A7FD-148EBB623E52}" presName="boxAndChildren" presStyleCnt="0"/>
      <dgm:spPr/>
    </dgm:pt>
    <dgm:pt modelId="{EEA3C2D1-E2B8-4628-8BB6-9BC306972205}" type="pres">
      <dgm:prSet presAssocID="{121F70E7-8088-48D9-A7FD-148EBB623E52}" presName="parentTextBox" presStyleLbl="node1" presStyleIdx="0" presStyleCnt="2"/>
      <dgm:spPr/>
    </dgm:pt>
    <dgm:pt modelId="{147924EA-97B8-4B8F-A5C3-69DE93A3C7CF}" type="pres">
      <dgm:prSet presAssocID="{9220C0C1-3E29-40EF-AF6A-431BAFA6EEFE}" presName="sp" presStyleCnt="0"/>
      <dgm:spPr/>
    </dgm:pt>
    <dgm:pt modelId="{FCBE6119-82BC-40C1-AFB6-64577BE04D22}" type="pres">
      <dgm:prSet presAssocID="{DE13FA05-3AF1-414D-B906-DD776B259A03}" presName="arrowAndChildren" presStyleCnt="0"/>
      <dgm:spPr/>
    </dgm:pt>
    <dgm:pt modelId="{9DA5951F-03C6-4A07-ACA6-78637435E72C}" type="pres">
      <dgm:prSet presAssocID="{DE13FA05-3AF1-414D-B906-DD776B259A03}" presName="parentTextArrow" presStyleLbl="node1" presStyleIdx="1" presStyleCnt="2" custLinFactNeighborY="-17632"/>
      <dgm:spPr/>
    </dgm:pt>
  </dgm:ptLst>
  <dgm:cxnLst>
    <dgm:cxn modelId="{E9FB4839-E77A-49C4-B393-A5388AB916C8}" type="presOf" srcId="{121F70E7-8088-48D9-A7FD-148EBB623E52}" destId="{EEA3C2D1-E2B8-4628-8BB6-9BC306972205}" srcOrd="0" destOrd="0" presId="urn:microsoft.com/office/officeart/2005/8/layout/process4"/>
    <dgm:cxn modelId="{04B08160-056E-41ED-9C4F-A36192198C68}" type="presOf" srcId="{DE13FA05-3AF1-414D-B906-DD776B259A03}" destId="{9DA5951F-03C6-4A07-ACA6-78637435E72C}" srcOrd="0" destOrd="0" presId="urn:microsoft.com/office/officeart/2005/8/layout/process4"/>
    <dgm:cxn modelId="{148E5797-EB57-425D-A56F-BFE1E12B5DE6}" srcId="{10CD94B6-9770-4932-8F95-FB88B01F4BDF}" destId="{DE13FA05-3AF1-414D-B906-DD776B259A03}" srcOrd="0" destOrd="0" parTransId="{BDCC9362-3AF3-4013-881C-76A15F91A162}" sibTransId="{9220C0C1-3E29-40EF-AF6A-431BAFA6EEFE}"/>
    <dgm:cxn modelId="{8B8ED1A3-FC8A-4585-942C-A7625D1B5685}" srcId="{10CD94B6-9770-4932-8F95-FB88B01F4BDF}" destId="{121F70E7-8088-48D9-A7FD-148EBB623E52}" srcOrd="1" destOrd="0" parTransId="{214BA2B0-84C7-4CEB-B2B6-5EED8271DA18}" sibTransId="{08A61090-5701-42C7-8C4A-BC367D5870B5}"/>
    <dgm:cxn modelId="{D5F4DFCD-4015-4235-A631-CB6FB48C02DF}" type="presOf" srcId="{10CD94B6-9770-4932-8F95-FB88B01F4BDF}" destId="{84109FC0-2440-458B-A17B-AB99284DDE3D}" srcOrd="0" destOrd="0" presId="urn:microsoft.com/office/officeart/2005/8/layout/process4"/>
    <dgm:cxn modelId="{C465D31B-4304-469D-96C9-0C4F73AAA5E5}" type="presParOf" srcId="{84109FC0-2440-458B-A17B-AB99284DDE3D}" destId="{EBAC6CFA-3D6D-42A6-BD69-D19F7E109B7B}" srcOrd="0" destOrd="0" presId="urn:microsoft.com/office/officeart/2005/8/layout/process4"/>
    <dgm:cxn modelId="{BE45C08F-B56E-442C-BA4F-5F8CA4101885}" type="presParOf" srcId="{EBAC6CFA-3D6D-42A6-BD69-D19F7E109B7B}" destId="{EEA3C2D1-E2B8-4628-8BB6-9BC306972205}" srcOrd="0" destOrd="0" presId="urn:microsoft.com/office/officeart/2005/8/layout/process4"/>
    <dgm:cxn modelId="{57E85A7C-B07F-4A89-BE58-B9BA84FB4E80}" type="presParOf" srcId="{84109FC0-2440-458B-A17B-AB99284DDE3D}" destId="{147924EA-97B8-4B8F-A5C3-69DE93A3C7CF}" srcOrd="1" destOrd="0" presId="urn:microsoft.com/office/officeart/2005/8/layout/process4"/>
    <dgm:cxn modelId="{C45ED868-57D0-4BA5-A498-08C5515BDD9B}" type="presParOf" srcId="{84109FC0-2440-458B-A17B-AB99284DDE3D}" destId="{FCBE6119-82BC-40C1-AFB6-64577BE04D22}" srcOrd="2" destOrd="0" presId="urn:microsoft.com/office/officeart/2005/8/layout/process4"/>
    <dgm:cxn modelId="{8A231D9D-1A65-4B83-8464-C4531D6947FC}" type="presParOf" srcId="{FCBE6119-82BC-40C1-AFB6-64577BE04D22}" destId="{9DA5951F-03C6-4A07-ACA6-78637435E72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21A21-0659-4FCF-9466-9D7A53BBC873}">
      <dsp:nvSpPr>
        <dsp:cNvPr id="0" name=""/>
        <dsp:cNvSpPr/>
      </dsp:nvSpPr>
      <dsp:spPr>
        <a:xfrm>
          <a:off x="0" y="541"/>
          <a:ext cx="11119103" cy="12667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6FC06B-7E37-4FC0-9EE1-1ED6A65920DA}">
      <dsp:nvSpPr>
        <dsp:cNvPr id="0" name=""/>
        <dsp:cNvSpPr/>
      </dsp:nvSpPr>
      <dsp:spPr>
        <a:xfrm>
          <a:off x="383203" y="285568"/>
          <a:ext cx="696733" cy="6967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6667ED-38E3-41EC-ACF6-156594836DB7}">
      <dsp:nvSpPr>
        <dsp:cNvPr id="0" name=""/>
        <dsp:cNvSpPr/>
      </dsp:nvSpPr>
      <dsp:spPr>
        <a:xfrm>
          <a:off x="1463139" y="541"/>
          <a:ext cx="9655964" cy="1266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068" tIns="134068" rIns="134068" bIns="134068" numCol="1" spcCol="1270" anchor="ctr" anchorCtr="0">
          <a:noAutofit/>
        </a:bodyPr>
        <a:lstStyle/>
        <a:p>
          <a:pPr marL="0" lvl="0" indent="0" algn="l" defTabSz="1111250">
            <a:lnSpc>
              <a:spcPct val="100000"/>
            </a:lnSpc>
            <a:spcBef>
              <a:spcPct val="0"/>
            </a:spcBef>
            <a:spcAft>
              <a:spcPct val="35000"/>
            </a:spcAft>
            <a:buNone/>
          </a:pPr>
          <a:r>
            <a:rPr lang="en-US" sz="2500" kern="1200"/>
            <a:t>Intellectual humility </a:t>
          </a:r>
        </a:p>
      </dsp:txBody>
      <dsp:txXfrm>
        <a:off x="1463139" y="541"/>
        <a:ext cx="9655964" cy="1266787"/>
      </dsp:txXfrm>
    </dsp:sp>
    <dsp:sp modelId="{16479FAC-310F-42BE-A406-9F8130D1D119}">
      <dsp:nvSpPr>
        <dsp:cNvPr id="0" name=""/>
        <dsp:cNvSpPr/>
      </dsp:nvSpPr>
      <dsp:spPr>
        <a:xfrm>
          <a:off x="0" y="1584026"/>
          <a:ext cx="11119103" cy="12667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4B8A1-DC7A-4129-9313-6DCA95AD4AAF}">
      <dsp:nvSpPr>
        <dsp:cNvPr id="0" name=""/>
        <dsp:cNvSpPr/>
      </dsp:nvSpPr>
      <dsp:spPr>
        <a:xfrm>
          <a:off x="383203" y="1869053"/>
          <a:ext cx="696733" cy="6967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1CF430-7146-4C7F-8E7B-FD369B76050A}">
      <dsp:nvSpPr>
        <dsp:cNvPr id="0" name=""/>
        <dsp:cNvSpPr/>
      </dsp:nvSpPr>
      <dsp:spPr>
        <a:xfrm>
          <a:off x="1463139" y="1584026"/>
          <a:ext cx="9655964" cy="1266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068" tIns="134068" rIns="134068" bIns="134068" numCol="1" spcCol="1270" anchor="ctr" anchorCtr="0">
          <a:noAutofit/>
        </a:bodyPr>
        <a:lstStyle/>
        <a:p>
          <a:pPr marL="0" lvl="0" indent="0" algn="l" defTabSz="1111250">
            <a:lnSpc>
              <a:spcPct val="100000"/>
            </a:lnSpc>
            <a:spcBef>
              <a:spcPct val="0"/>
            </a:spcBef>
            <a:spcAft>
              <a:spcPct val="35000"/>
            </a:spcAft>
            <a:buNone/>
          </a:pPr>
          <a:r>
            <a:rPr lang="en-US" sz="2500" kern="1200"/>
            <a:t>Be willing to sit with discomfort. Discomfort is necessary for growth!</a:t>
          </a:r>
        </a:p>
      </dsp:txBody>
      <dsp:txXfrm>
        <a:off x="1463139" y="1584026"/>
        <a:ext cx="9655964" cy="1266787"/>
      </dsp:txXfrm>
    </dsp:sp>
    <dsp:sp modelId="{BC9B2D09-0F00-495B-B85D-862A8FCEDD7D}">
      <dsp:nvSpPr>
        <dsp:cNvPr id="0" name=""/>
        <dsp:cNvSpPr/>
      </dsp:nvSpPr>
      <dsp:spPr>
        <a:xfrm>
          <a:off x="0" y="3167510"/>
          <a:ext cx="11119103" cy="12667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7C6D59-8AAE-4A5A-AB2F-597E56F84E36}">
      <dsp:nvSpPr>
        <dsp:cNvPr id="0" name=""/>
        <dsp:cNvSpPr/>
      </dsp:nvSpPr>
      <dsp:spPr>
        <a:xfrm>
          <a:off x="383203" y="3452538"/>
          <a:ext cx="696733" cy="69673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670C7-740C-452D-A876-19F6A7BF22AF}">
      <dsp:nvSpPr>
        <dsp:cNvPr id="0" name=""/>
        <dsp:cNvSpPr/>
      </dsp:nvSpPr>
      <dsp:spPr>
        <a:xfrm>
          <a:off x="1463139" y="3167510"/>
          <a:ext cx="9655964" cy="1266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068" tIns="134068" rIns="134068" bIns="134068" numCol="1" spcCol="1270" anchor="ctr" anchorCtr="0">
          <a:noAutofit/>
        </a:bodyPr>
        <a:lstStyle/>
        <a:p>
          <a:pPr marL="0" lvl="0" indent="0" algn="l" defTabSz="1111250">
            <a:lnSpc>
              <a:spcPct val="100000"/>
            </a:lnSpc>
            <a:spcBef>
              <a:spcPct val="0"/>
            </a:spcBef>
            <a:spcAft>
              <a:spcPct val="35000"/>
            </a:spcAft>
            <a:buNone/>
          </a:pPr>
          <a:r>
            <a:rPr lang="en-US" sz="2500" kern="1200"/>
            <a:t>Notice your reactions to the content – whether they be defensive, dismissive, positive, etc.</a:t>
          </a:r>
        </a:p>
      </dsp:txBody>
      <dsp:txXfrm>
        <a:off x="1463139" y="3167510"/>
        <a:ext cx="9655964" cy="12667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449611-E968-4C1B-BEC4-367AE1F49DF5}">
      <dsp:nvSpPr>
        <dsp:cNvPr id="0" name=""/>
        <dsp:cNvSpPr/>
      </dsp:nvSpPr>
      <dsp:spPr>
        <a:xfrm>
          <a:off x="0" y="0"/>
          <a:ext cx="111191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0442E6-CA4D-465D-BBF7-A7B89373B373}">
      <dsp:nvSpPr>
        <dsp:cNvPr id="0" name=""/>
        <dsp:cNvSpPr/>
      </dsp:nvSpPr>
      <dsp:spPr>
        <a:xfrm>
          <a:off x="0" y="0"/>
          <a:ext cx="11119103" cy="1108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Affirmative marketing</a:t>
          </a:r>
        </a:p>
      </dsp:txBody>
      <dsp:txXfrm>
        <a:off x="0" y="0"/>
        <a:ext cx="11119103" cy="1108710"/>
      </dsp:txXfrm>
    </dsp:sp>
    <dsp:sp modelId="{633D8FB3-5891-4436-B356-3465B2444AA2}">
      <dsp:nvSpPr>
        <dsp:cNvPr id="0" name=""/>
        <dsp:cNvSpPr/>
      </dsp:nvSpPr>
      <dsp:spPr>
        <a:xfrm>
          <a:off x="0" y="1108710"/>
          <a:ext cx="111191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5E682A-00AA-466E-B86A-8B02D77403E0}">
      <dsp:nvSpPr>
        <dsp:cNvPr id="0" name=""/>
        <dsp:cNvSpPr/>
      </dsp:nvSpPr>
      <dsp:spPr>
        <a:xfrm>
          <a:off x="0" y="1108710"/>
          <a:ext cx="11119103" cy="1108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Standard screening and selection process applied consistently</a:t>
          </a:r>
        </a:p>
      </dsp:txBody>
      <dsp:txXfrm>
        <a:off x="0" y="1108710"/>
        <a:ext cx="11119103" cy="1108710"/>
      </dsp:txXfrm>
    </dsp:sp>
    <dsp:sp modelId="{3C98C346-C828-414C-9029-B86169F24B08}">
      <dsp:nvSpPr>
        <dsp:cNvPr id="0" name=""/>
        <dsp:cNvSpPr/>
      </dsp:nvSpPr>
      <dsp:spPr>
        <a:xfrm>
          <a:off x="0" y="2217420"/>
          <a:ext cx="111191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3174A7-7AED-4221-97B2-C4150CDE3F5D}">
      <dsp:nvSpPr>
        <dsp:cNvPr id="0" name=""/>
        <dsp:cNvSpPr/>
      </dsp:nvSpPr>
      <dsp:spPr>
        <a:xfrm>
          <a:off x="0" y="2217420"/>
          <a:ext cx="11119103" cy="1108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Reasonable accommodations</a:t>
          </a:r>
        </a:p>
      </dsp:txBody>
      <dsp:txXfrm>
        <a:off x="0" y="2217420"/>
        <a:ext cx="11119103" cy="1108710"/>
      </dsp:txXfrm>
    </dsp:sp>
    <dsp:sp modelId="{BB8491EA-14CE-43A2-9C16-97C35976DDE2}">
      <dsp:nvSpPr>
        <dsp:cNvPr id="0" name=""/>
        <dsp:cNvSpPr/>
      </dsp:nvSpPr>
      <dsp:spPr>
        <a:xfrm>
          <a:off x="0" y="3326129"/>
          <a:ext cx="111191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F67DE-4C13-4EC9-9617-97F013CC3309}">
      <dsp:nvSpPr>
        <dsp:cNvPr id="0" name=""/>
        <dsp:cNvSpPr/>
      </dsp:nvSpPr>
      <dsp:spPr>
        <a:xfrm>
          <a:off x="0" y="3326130"/>
          <a:ext cx="11119103" cy="1108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Ensuring practices do not have inequitable impacts</a:t>
          </a:r>
        </a:p>
      </dsp:txBody>
      <dsp:txXfrm>
        <a:off x="0" y="3326130"/>
        <a:ext cx="11119103" cy="11087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684F2-921E-4B28-9308-1B0188B90848}">
      <dsp:nvSpPr>
        <dsp:cNvPr id="0" name=""/>
        <dsp:cNvSpPr/>
      </dsp:nvSpPr>
      <dsp:spPr>
        <a:xfrm>
          <a:off x="0" y="3339122"/>
          <a:ext cx="11119103" cy="1095717"/>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1"/>
              </a:solidFill>
            </a:rPr>
            <a:t>Providers must also ensure that their policies do not isolate or segregate clients based upon gender identity. Health and safety concerns must be taken into consideration.</a:t>
          </a:r>
        </a:p>
      </dsp:txBody>
      <dsp:txXfrm>
        <a:off x="0" y="3339122"/>
        <a:ext cx="11119103" cy="1095717"/>
      </dsp:txXfrm>
    </dsp:sp>
    <dsp:sp modelId="{FD9DDF96-11BC-4ED8-B8CB-69CB94BB7536}">
      <dsp:nvSpPr>
        <dsp:cNvPr id="0" name=""/>
        <dsp:cNvSpPr/>
      </dsp:nvSpPr>
      <dsp:spPr>
        <a:xfrm rot="10800000">
          <a:off x="0" y="1669561"/>
          <a:ext cx="11119103" cy="1685213"/>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u="none" kern="1200">
              <a:solidFill>
                <a:schemeClr val="tx1"/>
              </a:solidFill>
            </a:rPr>
            <a:t>HUD-funded homeless providers must place clients in a shelter or facility that corresponds to the gender with which the person identifies. </a:t>
          </a:r>
        </a:p>
      </dsp:txBody>
      <dsp:txXfrm rot="10800000">
        <a:off x="0" y="1669561"/>
        <a:ext cx="11119103" cy="1095001"/>
      </dsp:txXfrm>
    </dsp:sp>
    <dsp:sp modelId="{D5F5AF34-B9BF-4BA6-9786-B629FB1AEBB5}">
      <dsp:nvSpPr>
        <dsp:cNvPr id="0" name=""/>
        <dsp:cNvSpPr/>
      </dsp:nvSpPr>
      <dsp:spPr>
        <a:xfrm rot="10800000">
          <a:off x="0" y="783"/>
          <a:ext cx="11119103" cy="1685213"/>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HUD’s Equal Access Rule</a:t>
          </a:r>
          <a:r>
            <a:rPr lang="en-US" sz="1900" kern="1200">
              <a:solidFill>
                <a:schemeClr val="tx1"/>
              </a:solidFill>
            </a:rPr>
            <a:t> —short-hand for 3 requiring that individuals have </a:t>
          </a:r>
          <a:r>
            <a:rPr lang="en-US" sz="1900" b="1" kern="1200">
              <a:solidFill>
                <a:schemeClr val="tx1"/>
              </a:solidFill>
            </a:rPr>
            <a:t>equal access</a:t>
          </a:r>
          <a:r>
            <a:rPr lang="en-US" sz="1900" kern="1200">
              <a:solidFill>
                <a:schemeClr val="tx1"/>
              </a:solidFill>
            </a:rPr>
            <a:t> to all HUD programs, including HUD-funded or HUD-insured </a:t>
          </a:r>
          <a:r>
            <a:rPr lang="en-US" sz="1900" b="1" kern="1200">
              <a:solidFill>
                <a:schemeClr val="tx1"/>
              </a:solidFill>
            </a:rPr>
            <a:t>housing</a:t>
          </a:r>
          <a:r>
            <a:rPr lang="en-US" sz="1900" kern="1200">
              <a:solidFill>
                <a:schemeClr val="tx1"/>
              </a:solidFill>
            </a:rPr>
            <a:t>, and HUD-funded temporary/emergency </a:t>
          </a:r>
          <a:r>
            <a:rPr lang="en-US" sz="1900" b="1" kern="1200">
              <a:solidFill>
                <a:schemeClr val="tx1"/>
              </a:solidFill>
            </a:rPr>
            <a:t>shelters</a:t>
          </a:r>
          <a:r>
            <a:rPr lang="en-US" sz="1900" kern="1200">
              <a:solidFill>
                <a:schemeClr val="tx1"/>
              </a:solidFill>
            </a:rPr>
            <a:t>, regardless of actual or </a:t>
          </a:r>
          <a:r>
            <a:rPr lang="en-US" sz="1900" b="1" kern="1200">
              <a:solidFill>
                <a:schemeClr val="tx1"/>
              </a:solidFill>
            </a:rPr>
            <a:t>perceived sexual orientation, gender identity, or marital status.</a:t>
          </a:r>
          <a:r>
            <a:rPr lang="en-US" sz="1900" b="0" kern="1200">
              <a:solidFill>
                <a:schemeClr val="tx1"/>
              </a:solidFill>
            </a:rPr>
            <a:t> [1]</a:t>
          </a:r>
        </a:p>
      </dsp:txBody>
      <dsp:txXfrm rot="10800000">
        <a:off x="0" y="783"/>
        <a:ext cx="11119103" cy="10950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01A061-E9A4-49DA-955C-9EB344A451E8}">
      <dsp:nvSpPr>
        <dsp:cNvPr id="0" name=""/>
        <dsp:cNvSpPr/>
      </dsp:nvSpPr>
      <dsp:spPr>
        <a:xfrm>
          <a:off x="0" y="305078"/>
          <a:ext cx="3003804" cy="190741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4E5832B-F3A6-4018-BFDD-D1696D255E3B}">
      <dsp:nvSpPr>
        <dsp:cNvPr id="0" name=""/>
        <dsp:cNvSpPr/>
      </dsp:nvSpPr>
      <dsp:spPr>
        <a:xfrm>
          <a:off x="333756" y="622146"/>
          <a:ext cx="3003804" cy="190741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Determine eligibility regardless of a person’s sexual orientation, gender identity, or marital status</a:t>
          </a:r>
        </a:p>
      </dsp:txBody>
      <dsp:txXfrm>
        <a:off x="389622" y="678012"/>
        <a:ext cx="2892072" cy="1795683"/>
      </dsp:txXfrm>
    </dsp:sp>
    <dsp:sp modelId="{DDE983AE-72CC-4366-8F30-837C59600530}">
      <dsp:nvSpPr>
        <dsp:cNvPr id="0" name=""/>
        <dsp:cNvSpPr/>
      </dsp:nvSpPr>
      <dsp:spPr>
        <a:xfrm>
          <a:off x="3671316" y="305078"/>
          <a:ext cx="3003804" cy="190741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A82C94B-DC55-4D8E-BACF-830FFFF839DA}">
      <dsp:nvSpPr>
        <dsp:cNvPr id="0" name=""/>
        <dsp:cNvSpPr/>
      </dsp:nvSpPr>
      <dsp:spPr>
        <a:xfrm>
          <a:off x="4005072" y="622146"/>
          <a:ext cx="3003804" cy="190741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Access facilities aligned with gender identity (includes accommodations with shared bathing facilities)</a:t>
          </a:r>
        </a:p>
      </dsp:txBody>
      <dsp:txXfrm>
        <a:off x="4060938" y="678012"/>
        <a:ext cx="2892072" cy="1795683"/>
      </dsp:txXfrm>
    </dsp:sp>
    <dsp:sp modelId="{DDF2902B-C737-440A-865F-821E51E6BFFA}">
      <dsp:nvSpPr>
        <dsp:cNvPr id="0" name=""/>
        <dsp:cNvSpPr/>
      </dsp:nvSpPr>
      <dsp:spPr>
        <a:xfrm>
          <a:off x="7342632" y="305078"/>
          <a:ext cx="3003804" cy="190741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23052F9-29ED-43BA-9955-711A5C6D5F1C}">
      <dsp:nvSpPr>
        <dsp:cNvPr id="0" name=""/>
        <dsp:cNvSpPr/>
      </dsp:nvSpPr>
      <dsp:spPr>
        <a:xfrm>
          <a:off x="7676388" y="622146"/>
          <a:ext cx="3003804" cy="190741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No burden of documentation, intrusive questioning, physical evidence shall be required</a:t>
          </a:r>
        </a:p>
      </dsp:txBody>
      <dsp:txXfrm>
        <a:off x="7732254" y="678012"/>
        <a:ext cx="2892072" cy="179568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72B3E-BEA2-4604-B920-18F43B176166}">
      <dsp:nvSpPr>
        <dsp:cNvPr id="0" name=""/>
        <dsp:cNvSpPr/>
      </dsp:nvSpPr>
      <dsp:spPr>
        <a:xfrm>
          <a:off x="0" y="202247"/>
          <a:ext cx="6172199" cy="8154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Refusal to rent or show housing</a:t>
          </a:r>
        </a:p>
      </dsp:txBody>
      <dsp:txXfrm>
        <a:off x="39809" y="242056"/>
        <a:ext cx="6092581" cy="735872"/>
      </dsp:txXfrm>
    </dsp:sp>
    <dsp:sp modelId="{F285CFF0-91BA-457C-8DFA-DF52A543F779}">
      <dsp:nvSpPr>
        <dsp:cNvPr id="0" name=""/>
        <dsp:cNvSpPr/>
      </dsp:nvSpPr>
      <dsp:spPr>
        <a:xfrm>
          <a:off x="0" y="1115657"/>
          <a:ext cx="6172199" cy="8154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Steering</a:t>
          </a:r>
        </a:p>
      </dsp:txBody>
      <dsp:txXfrm>
        <a:off x="39809" y="1155466"/>
        <a:ext cx="6092581" cy="735872"/>
      </dsp:txXfrm>
    </dsp:sp>
    <dsp:sp modelId="{FFFCDDAF-022B-419A-87B1-EEAE290B383C}">
      <dsp:nvSpPr>
        <dsp:cNvPr id="0" name=""/>
        <dsp:cNvSpPr/>
      </dsp:nvSpPr>
      <dsp:spPr>
        <a:xfrm>
          <a:off x="0" y="2029067"/>
          <a:ext cx="6172199" cy="8154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Unequal terms &amp; conditions</a:t>
          </a:r>
        </a:p>
      </dsp:txBody>
      <dsp:txXfrm>
        <a:off x="39809" y="2068876"/>
        <a:ext cx="6092581" cy="735872"/>
      </dsp:txXfrm>
    </dsp:sp>
    <dsp:sp modelId="{7FE5EE98-FD6F-41F5-B2AC-E23957B76DD5}">
      <dsp:nvSpPr>
        <dsp:cNvPr id="0" name=""/>
        <dsp:cNvSpPr/>
      </dsp:nvSpPr>
      <dsp:spPr>
        <a:xfrm>
          <a:off x="0" y="2942477"/>
          <a:ext cx="6172199" cy="8154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Hostile environment harassment</a:t>
          </a:r>
        </a:p>
      </dsp:txBody>
      <dsp:txXfrm>
        <a:off x="39809" y="2982286"/>
        <a:ext cx="6092581" cy="735872"/>
      </dsp:txXfrm>
    </dsp:sp>
    <dsp:sp modelId="{A9E53D52-4516-4E5C-BC8B-5D96E3D1ACD3}">
      <dsp:nvSpPr>
        <dsp:cNvPr id="0" name=""/>
        <dsp:cNvSpPr/>
      </dsp:nvSpPr>
      <dsp:spPr>
        <a:xfrm>
          <a:off x="0" y="3855887"/>
          <a:ext cx="6172199" cy="8154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Quid pro quo harassment</a:t>
          </a:r>
        </a:p>
      </dsp:txBody>
      <dsp:txXfrm>
        <a:off x="39809" y="3895696"/>
        <a:ext cx="6092581" cy="7358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BC4AC-D360-4A47-8FE1-97B91B0D6F5E}">
      <dsp:nvSpPr>
        <dsp:cNvPr id="0" name=""/>
        <dsp:cNvSpPr/>
      </dsp:nvSpPr>
      <dsp:spPr>
        <a:xfrm>
          <a:off x="0" y="0"/>
          <a:ext cx="8561710" cy="79827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Provide regular training for employees</a:t>
          </a:r>
        </a:p>
      </dsp:txBody>
      <dsp:txXfrm>
        <a:off x="23381" y="23381"/>
        <a:ext cx="7606914" cy="751509"/>
      </dsp:txXfrm>
    </dsp:sp>
    <dsp:sp modelId="{DB850A11-5722-428E-A4C1-D55D976A68C7}">
      <dsp:nvSpPr>
        <dsp:cNvPr id="0" name=""/>
        <dsp:cNvSpPr/>
      </dsp:nvSpPr>
      <dsp:spPr>
        <a:xfrm>
          <a:off x="639348" y="909142"/>
          <a:ext cx="8561710" cy="79827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Develop a written fair housing policy statement inclusive of LGBTQIA+ people</a:t>
          </a:r>
        </a:p>
      </dsp:txBody>
      <dsp:txXfrm>
        <a:off x="662729" y="932523"/>
        <a:ext cx="7356723" cy="751509"/>
      </dsp:txXfrm>
    </dsp:sp>
    <dsp:sp modelId="{53FB9FBC-AEF3-4B12-A4AA-E16121A561CC}">
      <dsp:nvSpPr>
        <dsp:cNvPr id="0" name=""/>
        <dsp:cNvSpPr/>
      </dsp:nvSpPr>
      <dsp:spPr>
        <a:xfrm>
          <a:off x="1278696" y="1818284"/>
          <a:ext cx="8561710" cy="79827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Develop inclusive forms that include chosen name &amp; pronouns, ensure privacy</a:t>
          </a:r>
        </a:p>
      </dsp:txBody>
      <dsp:txXfrm>
        <a:off x="1302077" y="1841665"/>
        <a:ext cx="7356723" cy="751509"/>
      </dsp:txXfrm>
    </dsp:sp>
    <dsp:sp modelId="{887341B7-45B2-4A58-A8C7-36ABFA3FB979}">
      <dsp:nvSpPr>
        <dsp:cNvPr id="0" name=""/>
        <dsp:cNvSpPr/>
      </dsp:nvSpPr>
      <dsp:spPr>
        <a:xfrm>
          <a:off x="1918045" y="2727426"/>
          <a:ext cx="8561710" cy="79827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Cultivate an inclusive culture with diverse staff, feedback from LGBTQIA+ people &amp; organizations, and policies &amp; norms that support LGBTQIA+ people</a:t>
          </a:r>
        </a:p>
      </dsp:txBody>
      <dsp:txXfrm>
        <a:off x="1941426" y="2750807"/>
        <a:ext cx="7356723" cy="751509"/>
      </dsp:txXfrm>
    </dsp:sp>
    <dsp:sp modelId="{A9E386C3-E18E-43EC-94B8-9A36F404D585}">
      <dsp:nvSpPr>
        <dsp:cNvPr id="0" name=""/>
        <dsp:cNvSpPr/>
      </dsp:nvSpPr>
      <dsp:spPr>
        <a:xfrm>
          <a:off x="2557393" y="3636568"/>
          <a:ext cx="8561710" cy="79827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Actively disrupt discrimination</a:t>
          </a:r>
        </a:p>
      </dsp:txBody>
      <dsp:txXfrm>
        <a:off x="2580774" y="3659949"/>
        <a:ext cx="7356723" cy="751509"/>
      </dsp:txXfrm>
    </dsp:sp>
    <dsp:sp modelId="{C0843D32-61FB-485A-AED2-A4499B655CE1}">
      <dsp:nvSpPr>
        <dsp:cNvPr id="0" name=""/>
        <dsp:cNvSpPr/>
      </dsp:nvSpPr>
      <dsp:spPr>
        <a:xfrm>
          <a:off x="8042833" y="583181"/>
          <a:ext cx="518876" cy="51887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159580" y="583181"/>
        <a:ext cx="285382" cy="390454"/>
      </dsp:txXfrm>
    </dsp:sp>
    <dsp:sp modelId="{47612000-7E19-402C-80B3-D63A30467042}">
      <dsp:nvSpPr>
        <dsp:cNvPr id="0" name=""/>
        <dsp:cNvSpPr/>
      </dsp:nvSpPr>
      <dsp:spPr>
        <a:xfrm>
          <a:off x="8682182" y="1492323"/>
          <a:ext cx="518876" cy="51887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798929" y="1492323"/>
        <a:ext cx="285382" cy="390454"/>
      </dsp:txXfrm>
    </dsp:sp>
    <dsp:sp modelId="{F1537460-BA3D-4F75-93BA-FD86E792F561}">
      <dsp:nvSpPr>
        <dsp:cNvPr id="0" name=""/>
        <dsp:cNvSpPr/>
      </dsp:nvSpPr>
      <dsp:spPr>
        <a:xfrm>
          <a:off x="9321530" y="2388161"/>
          <a:ext cx="518876" cy="51887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438277" y="2388161"/>
        <a:ext cx="285382" cy="390454"/>
      </dsp:txXfrm>
    </dsp:sp>
    <dsp:sp modelId="{1CDE257D-099D-4503-93C6-DE2F49968B03}">
      <dsp:nvSpPr>
        <dsp:cNvPr id="0" name=""/>
        <dsp:cNvSpPr/>
      </dsp:nvSpPr>
      <dsp:spPr>
        <a:xfrm>
          <a:off x="9960879" y="3306173"/>
          <a:ext cx="518876" cy="518876"/>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10077626" y="3306173"/>
        <a:ext cx="285382" cy="390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694C9-6F85-4D17-989F-8CC41A4358F2}">
      <dsp:nvSpPr>
        <dsp:cNvPr id="0" name=""/>
        <dsp:cNvSpPr/>
      </dsp:nvSpPr>
      <dsp:spPr>
        <a:xfrm>
          <a:off x="0" y="1840"/>
          <a:ext cx="11119103" cy="9328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01E5CF-83EF-430F-B825-D2E07451AD85}">
      <dsp:nvSpPr>
        <dsp:cNvPr id="0" name=""/>
        <dsp:cNvSpPr/>
      </dsp:nvSpPr>
      <dsp:spPr>
        <a:xfrm>
          <a:off x="282194" y="211737"/>
          <a:ext cx="513081" cy="5130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A24F13-4BAF-412A-8418-704710A21EEA}">
      <dsp:nvSpPr>
        <dsp:cNvPr id="0" name=""/>
        <dsp:cNvSpPr/>
      </dsp:nvSpPr>
      <dsp:spPr>
        <a:xfrm>
          <a:off x="1077471" y="1840"/>
          <a:ext cx="10041632" cy="93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729" tIns="98729" rIns="98729" bIns="98729" numCol="1" spcCol="1270" anchor="ctr" anchorCtr="0">
          <a:noAutofit/>
        </a:bodyPr>
        <a:lstStyle/>
        <a:p>
          <a:pPr marL="0" lvl="0" indent="0" algn="l" defTabSz="977900">
            <a:lnSpc>
              <a:spcPct val="90000"/>
            </a:lnSpc>
            <a:spcBef>
              <a:spcPct val="0"/>
            </a:spcBef>
            <a:spcAft>
              <a:spcPct val="35000"/>
            </a:spcAft>
            <a:buNone/>
          </a:pPr>
          <a:r>
            <a:rPr lang="en-US" sz="2200" kern="1200"/>
            <a:t>How you interpret the world around you</a:t>
          </a:r>
        </a:p>
      </dsp:txBody>
      <dsp:txXfrm>
        <a:off x="1077471" y="1840"/>
        <a:ext cx="10041632" cy="932875"/>
      </dsp:txXfrm>
    </dsp:sp>
    <dsp:sp modelId="{1BF62CF7-FF2B-43DA-BB6F-82150C0645EB}">
      <dsp:nvSpPr>
        <dsp:cNvPr id="0" name=""/>
        <dsp:cNvSpPr/>
      </dsp:nvSpPr>
      <dsp:spPr>
        <a:xfrm>
          <a:off x="0" y="1167935"/>
          <a:ext cx="11119103" cy="9328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989AAC-2712-411D-B846-E80D47E07A76}">
      <dsp:nvSpPr>
        <dsp:cNvPr id="0" name=""/>
        <dsp:cNvSpPr/>
      </dsp:nvSpPr>
      <dsp:spPr>
        <a:xfrm>
          <a:off x="282194" y="1377832"/>
          <a:ext cx="513081" cy="5130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9FF647-833C-4CB0-80EF-10FD4EE8E133}">
      <dsp:nvSpPr>
        <dsp:cNvPr id="0" name=""/>
        <dsp:cNvSpPr/>
      </dsp:nvSpPr>
      <dsp:spPr>
        <a:xfrm>
          <a:off x="1077471" y="1167935"/>
          <a:ext cx="10041632" cy="93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729" tIns="98729" rIns="98729" bIns="98729" numCol="1" spcCol="1270" anchor="ctr" anchorCtr="0">
          <a:noAutofit/>
        </a:bodyPr>
        <a:lstStyle/>
        <a:p>
          <a:pPr marL="0" lvl="0" indent="0" algn="l" defTabSz="977900">
            <a:lnSpc>
              <a:spcPct val="90000"/>
            </a:lnSpc>
            <a:spcBef>
              <a:spcPct val="0"/>
            </a:spcBef>
            <a:spcAft>
              <a:spcPct val="35000"/>
            </a:spcAft>
            <a:buNone/>
          </a:pPr>
          <a:r>
            <a:rPr lang="en-US" sz="2200" kern="1200"/>
            <a:t>How you view and respond to power differentials </a:t>
          </a:r>
        </a:p>
      </dsp:txBody>
      <dsp:txXfrm>
        <a:off x="1077471" y="1167935"/>
        <a:ext cx="10041632" cy="932875"/>
      </dsp:txXfrm>
    </dsp:sp>
    <dsp:sp modelId="{FC73D9AA-CE85-420F-BA43-B77FE1B666B9}">
      <dsp:nvSpPr>
        <dsp:cNvPr id="0" name=""/>
        <dsp:cNvSpPr/>
      </dsp:nvSpPr>
      <dsp:spPr>
        <a:xfrm>
          <a:off x="0" y="2334029"/>
          <a:ext cx="11119103" cy="9328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D69192-4C97-4CDE-969D-26DC537E2CAD}">
      <dsp:nvSpPr>
        <dsp:cNvPr id="0" name=""/>
        <dsp:cNvSpPr/>
      </dsp:nvSpPr>
      <dsp:spPr>
        <a:xfrm>
          <a:off x="282194" y="2543926"/>
          <a:ext cx="513081" cy="5130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93BF7C-6F93-4422-BCDE-8DA0D41B6DE2}">
      <dsp:nvSpPr>
        <dsp:cNvPr id="0" name=""/>
        <dsp:cNvSpPr/>
      </dsp:nvSpPr>
      <dsp:spPr>
        <a:xfrm>
          <a:off x="1077471" y="2334029"/>
          <a:ext cx="10041632" cy="93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729" tIns="98729" rIns="98729" bIns="98729" numCol="1" spcCol="1270" anchor="ctr" anchorCtr="0">
          <a:noAutofit/>
        </a:bodyPr>
        <a:lstStyle/>
        <a:p>
          <a:pPr marL="0" lvl="0" indent="0" algn="l" defTabSz="977900">
            <a:lnSpc>
              <a:spcPct val="90000"/>
            </a:lnSpc>
            <a:spcBef>
              <a:spcPct val="0"/>
            </a:spcBef>
            <a:spcAft>
              <a:spcPct val="35000"/>
            </a:spcAft>
            <a:buNone/>
          </a:pPr>
          <a:r>
            <a:rPr lang="en-US" sz="2200" kern="1200"/>
            <a:t>How you interact with other people </a:t>
          </a:r>
        </a:p>
      </dsp:txBody>
      <dsp:txXfrm>
        <a:off x="1077471" y="2334029"/>
        <a:ext cx="10041632" cy="932875"/>
      </dsp:txXfrm>
    </dsp:sp>
    <dsp:sp modelId="{A178FD24-CB4E-4D34-A100-78C2B2C7D5BF}">
      <dsp:nvSpPr>
        <dsp:cNvPr id="0" name=""/>
        <dsp:cNvSpPr/>
      </dsp:nvSpPr>
      <dsp:spPr>
        <a:xfrm>
          <a:off x="0" y="3500123"/>
          <a:ext cx="11119103" cy="93287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10ACD8-68CD-4A53-9126-5F5D1C8D0D04}">
      <dsp:nvSpPr>
        <dsp:cNvPr id="0" name=""/>
        <dsp:cNvSpPr/>
      </dsp:nvSpPr>
      <dsp:spPr>
        <a:xfrm>
          <a:off x="282194" y="3710020"/>
          <a:ext cx="513081" cy="5130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1B5F62-6499-4C6D-953F-501BBC43ABDC}">
      <dsp:nvSpPr>
        <dsp:cNvPr id="0" name=""/>
        <dsp:cNvSpPr/>
      </dsp:nvSpPr>
      <dsp:spPr>
        <a:xfrm>
          <a:off x="1077471" y="3500123"/>
          <a:ext cx="10041632" cy="932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729" tIns="98729" rIns="98729" bIns="98729" numCol="1" spcCol="1270" anchor="ctr" anchorCtr="0">
          <a:noAutofit/>
        </a:bodyPr>
        <a:lstStyle/>
        <a:p>
          <a:pPr marL="0" lvl="0" indent="0" algn="l" defTabSz="977900">
            <a:lnSpc>
              <a:spcPct val="90000"/>
            </a:lnSpc>
            <a:spcBef>
              <a:spcPct val="0"/>
            </a:spcBef>
            <a:spcAft>
              <a:spcPct val="35000"/>
            </a:spcAft>
            <a:buNone/>
          </a:pPr>
          <a:r>
            <a:rPr lang="en-US" sz="2200" kern="1200"/>
            <a:t>All of our decisions are impacted by our positionality!</a:t>
          </a:r>
        </a:p>
      </dsp:txBody>
      <dsp:txXfrm>
        <a:off x="1077471" y="3500123"/>
        <a:ext cx="10041632" cy="932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9DAA0-7414-4763-A277-26AB02DA307A}">
      <dsp:nvSpPr>
        <dsp:cNvPr id="0" name=""/>
        <dsp:cNvSpPr/>
      </dsp:nvSpPr>
      <dsp:spPr>
        <a:xfrm>
          <a:off x="0" y="0"/>
          <a:ext cx="111191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4EF25A-BF5D-4B29-872E-CE88C025DFD9}">
      <dsp:nvSpPr>
        <dsp:cNvPr id="0" name=""/>
        <dsp:cNvSpPr/>
      </dsp:nvSpPr>
      <dsp:spPr>
        <a:xfrm>
          <a:off x="0" y="0"/>
          <a:ext cx="11119103" cy="221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i="0" kern="1200"/>
            <a:t>Gender</a:t>
          </a:r>
          <a:r>
            <a:rPr lang="en-US" sz="2800" b="0" i="0" kern="1200"/>
            <a:t>: socially constructed roles, behaviors, and actions people take on, often in relation to expectations of masculinity or femininity [3]</a:t>
          </a:r>
          <a:endParaRPr lang="en-US" sz="2800" kern="1200" baseline="30000"/>
        </a:p>
      </dsp:txBody>
      <dsp:txXfrm>
        <a:off x="0" y="0"/>
        <a:ext cx="11119103" cy="2217420"/>
      </dsp:txXfrm>
    </dsp:sp>
    <dsp:sp modelId="{44C325A4-EBF9-468F-8C04-EBC0CADAE34D}">
      <dsp:nvSpPr>
        <dsp:cNvPr id="0" name=""/>
        <dsp:cNvSpPr/>
      </dsp:nvSpPr>
      <dsp:spPr>
        <a:xfrm>
          <a:off x="0" y="2217420"/>
          <a:ext cx="111191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9A1CF9-EDC6-48F3-8D1A-94AD05BAD884}">
      <dsp:nvSpPr>
        <dsp:cNvPr id="0" name=""/>
        <dsp:cNvSpPr/>
      </dsp:nvSpPr>
      <dsp:spPr>
        <a:xfrm>
          <a:off x="0" y="2217420"/>
          <a:ext cx="11119103" cy="2217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b="1" i="0" kern="1200"/>
            <a:t>Gender identit</a:t>
          </a:r>
          <a:r>
            <a:rPr lang="en-US" sz="2800" b="1" kern="1200"/>
            <a:t>y</a:t>
          </a:r>
          <a:r>
            <a:rPr lang="en-US" sz="2800" kern="1200"/>
            <a:t>:</a:t>
          </a:r>
          <a:r>
            <a:rPr lang="en-US" sz="2800" b="0" i="0" kern="1200"/>
            <a:t> a person’s deeply felt, internal and individual experience of gender, which </a:t>
          </a:r>
          <a:r>
            <a:rPr lang="en-US" sz="2800" b="0" i="0" u="sng" kern="1200"/>
            <a:t>may or may not </a:t>
          </a:r>
          <a:r>
            <a:rPr lang="en-US" sz="2800" b="0" i="0" kern="1200"/>
            <a:t>correspond to the person’s physiology or designated sex at birth</a:t>
          </a:r>
          <a:endParaRPr lang="en-US" sz="2800" kern="1200"/>
        </a:p>
      </dsp:txBody>
      <dsp:txXfrm>
        <a:off x="0" y="2217420"/>
        <a:ext cx="11119103" cy="22174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E4CA0-3557-40EA-9CB3-D36738BCAA9F}">
      <dsp:nvSpPr>
        <dsp:cNvPr id="0" name=""/>
        <dsp:cNvSpPr/>
      </dsp:nvSpPr>
      <dsp:spPr>
        <a:xfrm>
          <a:off x="0" y="0"/>
          <a:ext cx="111191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0A29B2-F407-4F0C-9921-04EFF01CD742}">
      <dsp:nvSpPr>
        <dsp:cNvPr id="0" name=""/>
        <dsp:cNvSpPr/>
      </dsp:nvSpPr>
      <dsp:spPr>
        <a:xfrm>
          <a:off x="0" y="0"/>
          <a:ext cx="11119103" cy="1108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Androgynous: </a:t>
          </a:r>
          <a:r>
            <a:rPr lang="en-US" sz="2200" kern="1200"/>
            <a:t>Gender presentation that’s gender-neutral or has both masculine and feminine characteristics.</a:t>
          </a:r>
        </a:p>
      </dsp:txBody>
      <dsp:txXfrm>
        <a:off x="0" y="0"/>
        <a:ext cx="11119103" cy="1108710"/>
      </dsp:txXfrm>
    </dsp:sp>
    <dsp:sp modelId="{DE13D196-0E3E-4451-B2A1-9FACE1462586}">
      <dsp:nvSpPr>
        <dsp:cNvPr id="0" name=""/>
        <dsp:cNvSpPr/>
      </dsp:nvSpPr>
      <dsp:spPr>
        <a:xfrm>
          <a:off x="0" y="1108710"/>
          <a:ext cx="111191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C7A81C-AE38-44F6-BE3F-959A44A45E88}">
      <dsp:nvSpPr>
        <dsp:cNvPr id="0" name=""/>
        <dsp:cNvSpPr/>
      </dsp:nvSpPr>
      <dsp:spPr>
        <a:xfrm>
          <a:off x="0" y="1108710"/>
          <a:ext cx="11119103" cy="1108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Femme Presenting: </a:t>
          </a:r>
          <a:r>
            <a:rPr lang="en-US" sz="2200" kern="1200"/>
            <a:t>This describes people who have a gender expression or presentation that they or others categorize as feminine.</a:t>
          </a:r>
        </a:p>
      </dsp:txBody>
      <dsp:txXfrm>
        <a:off x="0" y="1108710"/>
        <a:ext cx="11119103" cy="1108710"/>
      </dsp:txXfrm>
    </dsp:sp>
    <dsp:sp modelId="{4F137BBC-32E6-4CA6-AABE-079E3A48E05C}">
      <dsp:nvSpPr>
        <dsp:cNvPr id="0" name=""/>
        <dsp:cNvSpPr/>
      </dsp:nvSpPr>
      <dsp:spPr>
        <a:xfrm>
          <a:off x="0" y="2217420"/>
          <a:ext cx="111191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D8F679-B5AA-4F9B-B073-8129AEAC6561}">
      <dsp:nvSpPr>
        <dsp:cNvPr id="0" name=""/>
        <dsp:cNvSpPr/>
      </dsp:nvSpPr>
      <dsp:spPr>
        <a:xfrm>
          <a:off x="0" y="2217420"/>
          <a:ext cx="11119103" cy="1108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Gender Nonconforming (GNC): </a:t>
          </a:r>
          <a:r>
            <a:rPr lang="en-US" sz="2200" kern="1200"/>
            <a:t>This describe people with a gender expression or presentation that’s different from cultural or social stereotypes associated with the person’s perceived or assigned gender or sex.</a:t>
          </a:r>
        </a:p>
      </dsp:txBody>
      <dsp:txXfrm>
        <a:off x="0" y="2217420"/>
        <a:ext cx="11119103" cy="1108710"/>
      </dsp:txXfrm>
    </dsp:sp>
    <dsp:sp modelId="{2F731429-2A3A-4D2E-98C4-FA05C41BA8FB}">
      <dsp:nvSpPr>
        <dsp:cNvPr id="0" name=""/>
        <dsp:cNvSpPr/>
      </dsp:nvSpPr>
      <dsp:spPr>
        <a:xfrm>
          <a:off x="0" y="3326129"/>
          <a:ext cx="111191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F07560-E5B0-4EE4-9BD9-026506682AA5}">
      <dsp:nvSpPr>
        <dsp:cNvPr id="0" name=""/>
        <dsp:cNvSpPr/>
      </dsp:nvSpPr>
      <dsp:spPr>
        <a:xfrm>
          <a:off x="0" y="3326130"/>
          <a:ext cx="11119103" cy="1108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Masc Presenting: </a:t>
          </a:r>
          <a:r>
            <a:rPr lang="en-US" sz="2200" kern="1200"/>
            <a:t>This describes people who have a gender expression or presentation that they or others categorize as masculine.</a:t>
          </a:r>
        </a:p>
      </dsp:txBody>
      <dsp:txXfrm>
        <a:off x="0" y="3326130"/>
        <a:ext cx="11119103" cy="11087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B9730-C034-4885-A3D5-FFC3541080A0}">
      <dsp:nvSpPr>
        <dsp:cNvPr id="0" name=""/>
        <dsp:cNvSpPr/>
      </dsp:nvSpPr>
      <dsp:spPr>
        <a:xfrm>
          <a:off x="0" y="3549133"/>
          <a:ext cx="11119103" cy="88566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Example: Cis gender privilege means not having to think about safety around your gender in public</a:t>
          </a:r>
        </a:p>
      </dsp:txBody>
      <dsp:txXfrm>
        <a:off x="0" y="3549133"/>
        <a:ext cx="11119103" cy="885668"/>
      </dsp:txXfrm>
    </dsp:sp>
    <dsp:sp modelId="{64A91758-94A1-43D9-A664-F3F467F348A9}">
      <dsp:nvSpPr>
        <dsp:cNvPr id="0" name=""/>
        <dsp:cNvSpPr/>
      </dsp:nvSpPr>
      <dsp:spPr>
        <a:xfrm rot="10800000">
          <a:off x="0" y="2200260"/>
          <a:ext cx="11119103" cy="1362158"/>
        </a:xfrm>
        <a:prstGeom prst="upArrowCallout">
          <a:avLst/>
        </a:prstGeom>
        <a:gradFill rotWithShape="0">
          <a:gsLst>
            <a:gs pos="0">
              <a:schemeClr val="accent2">
                <a:hueOff val="6474219"/>
                <a:satOff val="1001"/>
                <a:lumOff val="3922"/>
                <a:alphaOff val="0"/>
                <a:lumMod val="110000"/>
                <a:satMod val="105000"/>
                <a:tint val="67000"/>
              </a:schemeClr>
            </a:gs>
            <a:gs pos="50000">
              <a:schemeClr val="accent2">
                <a:hueOff val="6474219"/>
                <a:satOff val="1001"/>
                <a:lumOff val="3922"/>
                <a:alphaOff val="0"/>
                <a:lumMod val="105000"/>
                <a:satMod val="103000"/>
                <a:tint val="73000"/>
              </a:schemeClr>
            </a:gs>
            <a:gs pos="100000">
              <a:schemeClr val="accent2">
                <a:hueOff val="6474219"/>
                <a:satOff val="1001"/>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What are examples are some examples of privilege you can think of?</a:t>
          </a:r>
        </a:p>
      </dsp:txBody>
      <dsp:txXfrm rot="10800000">
        <a:off x="0" y="2200260"/>
        <a:ext cx="11119103" cy="885089"/>
      </dsp:txXfrm>
    </dsp:sp>
    <dsp:sp modelId="{584C6EF1-CA93-41ED-BBA4-2F9DABF4901E}">
      <dsp:nvSpPr>
        <dsp:cNvPr id="0" name=""/>
        <dsp:cNvSpPr/>
      </dsp:nvSpPr>
      <dsp:spPr>
        <a:xfrm rot="10800000">
          <a:off x="0" y="37"/>
          <a:ext cx="11119103" cy="2213507"/>
        </a:xfrm>
        <a:prstGeom prst="upArrowCallout">
          <a:avLst/>
        </a:prstGeom>
        <a:gradFill rotWithShape="0">
          <a:gsLst>
            <a:gs pos="0">
              <a:schemeClr val="accent2">
                <a:hueOff val="12948438"/>
                <a:satOff val="2002"/>
                <a:lumOff val="7844"/>
                <a:alphaOff val="0"/>
                <a:lumMod val="110000"/>
                <a:satMod val="105000"/>
                <a:tint val="67000"/>
              </a:schemeClr>
            </a:gs>
            <a:gs pos="50000">
              <a:schemeClr val="accent2">
                <a:hueOff val="12948438"/>
                <a:satOff val="2002"/>
                <a:lumOff val="7844"/>
                <a:alphaOff val="0"/>
                <a:lumMod val="105000"/>
                <a:satMod val="103000"/>
                <a:tint val="73000"/>
              </a:schemeClr>
            </a:gs>
            <a:gs pos="100000">
              <a:schemeClr val="accent2">
                <a:hueOff val="12948438"/>
                <a:satOff val="2002"/>
                <a:lumOff val="784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a:t>As of 6/2023 there are 491 anti-LGBTQ bills in the U.S. [6]</a:t>
          </a:r>
        </a:p>
      </dsp:txBody>
      <dsp:txXfrm rot="-10800000">
        <a:off x="0" y="37"/>
        <a:ext cx="11119103" cy="776941"/>
      </dsp:txXfrm>
    </dsp:sp>
    <dsp:sp modelId="{8B56DFE6-2A6E-4A73-86EC-DBD31B95D83A}">
      <dsp:nvSpPr>
        <dsp:cNvPr id="0" name=""/>
        <dsp:cNvSpPr/>
      </dsp:nvSpPr>
      <dsp:spPr>
        <a:xfrm>
          <a:off x="4" y="767721"/>
          <a:ext cx="1851374" cy="679502"/>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baseline="30000"/>
            <a:t>Gender expression in public</a:t>
          </a:r>
          <a:endParaRPr lang="en-US" sz="2000" kern="1200"/>
        </a:p>
      </dsp:txBody>
      <dsp:txXfrm>
        <a:off x="4" y="767721"/>
        <a:ext cx="1851374" cy="679502"/>
      </dsp:txXfrm>
    </dsp:sp>
    <dsp:sp modelId="{60C8074F-8CD5-47A2-9044-D0FC9526203A}">
      <dsp:nvSpPr>
        <dsp:cNvPr id="0" name=""/>
        <dsp:cNvSpPr/>
      </dsp:nvSpPr>
      <dsp:spPr>
        <a:xfrm>
          <a:off x="1856803" y="818519"/>
          <a:ext cx="1851374" cy="577905"/>
        </a:xfrm>
        <a:prstGeom prst="rect">
          <a:avLst/>
        </a:prstGeom>
        <a:solidFill>
          <a:schemeClr val="accent2">
            <a:tint val="40000"/>
            <a:alpha val="90000"/>
            <a:hueOff val="2615021"/>
            <a:satOff val="834"/>
            <a:lumOff val="437"/>
            <a:alphaOff val="0"/>
          </a:schemeClr>
        </a:solidFill>
        <a:ln w="6350" cap="flat" cmpd="sng" algn="ctr">
          <a:solidFill>
            <a:schemeClr val="accent2">
              <a:tint val="40000"/>
              <a:alpha val="90000"/>
              <a:hueOff val="2615021"/>
              <a:satOff val="834"/>
              <a:lumOff val="43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US" sz="2300" kern="1200" baseline="30000"/>
            <a:t>Health care access</a:t>
          </a:r>
          <a:endParaRPr lang="en-US" sz="2300" kern="1200"/>
        </a:p>
      </dsp:txBody>
      <dsp:txXfrm>
        <a:off x="1856803" y="818519"/>
        <a:ext cx="1851374" cy="577905"/>
      </dsp:txXfrm>
    </dsp:sp>
    <dsp:sp modelId="{75F68A03-E802-4283-B402-C1F0099939B6}">
      <dsp:nvSpPr>
        <dsp:cNvPr id="0" name=""/>
        <dsp:cNvSpPr/>
      </dsp:nvSpPr>
      <dsp:spPr>
        <a:xfrm>
          <a:off x="3708177" y="808360"/>
          <a:ext cx="1851374" cy="598224"/>
        </a:xfrm>
        <a:prstGeom prst="rect">
          <a:avLst/>
        </a:prstGeom>
        <a:solidFill>
          <a:schemeClr val="accent2">
            <a:tint val="40000"/>
            <a:alpha val="90000"/>
            <a:hueOff val="5230041"/>
            <a:satOff val="1667"/>
            <a:lumOff val="874"/>
            <a:alphaOff val="0"/>
          </a:schemeClr>
        </a:solidFill>
        <a:ln w="6350" cap="flat" cmpd="sng" algn="ctr">
          <a:solidFill>
            <a:schemeClr val="accent2">
              <a:tint val="40000"/>
              <a:alpha val="90000"/>
              <a:hueOff val="5230041"/>
              <a:satOff val="1667"/>
              <a:lumOff val="87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US" sz="2300" kern="1200" baseline="30000"/>
            <a:t>Free speech </a:t>
          </a:r>
          <a:endParaRPr lang="en-US" sz="2300" kern="1200"/>
        </a:p>
      </dsp:txBody>
      <dsp:txXfrm>
        <a:off x="3708177" y="808360"/>
        <a:ext cx="1851374" cy="598224"/>
      </dsp:txXfrm>
    </dsp:sp>
    <dsp:sp modelId="{B75EED6E-1478-451B-85B4-5EF78561281C}">
      <dsp:nvSpPr>
        <dsp:cNvPr id="0" name=""/>
        <dsp:cNvSpPr/>
      </dsp:nvSpPr>
      <dsp:spPr>
        <a:xfrm>
          <a:off x="5559551" y="838841"/>
          <a:ext cx="1851374" cy="537262"/>
        </a:xfrm>
        <a:prstGeom prst="rect">
          <a:avLst/>
        </a:prstGeom>
        <a:solidFill>
          <a:schemeClr val="accent2">
            <a:tint val="40000"/>
            <a:alpha val="90000"/>
            <a:hueOff val="7845061"/>
            <a:satOff val="2501"/>
            <a:lumOff val="1310"/>
            <a:alphaOff val="0"/>
          </a:schemeClr>
        </a:solidFill>
        <a:ln w="6350" cap="flat" cmpd="sng" algn="ctr">
          <a:solidFill>
            <a:schemeClr val="accent2">
              <a:tint val="40000"/>
              <a:alpha val="90000"/>
              <a:hueOff val="7845061"/>
              <a:satOff val="2501"/>
              <a:lumOff val="131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US" sz="2300" kern="1200" baseline="30000"/>
            <a:t>Restroom access</a:t>
          </a:r>
          <a:endParaRPr lang="en-US" sz="2300" kern="1200"/>
        </a:p>
      </dsp:txBody>
      <dsp:txXfrm>
        <a:off x="5559551" y="838841"/>
        <a:ext cx="1851374" cy="537262"/>
      </dsp:txXfrm>
    </dsp:sp>
    <dsp:sp modelId="{8870AAB9-6DEC-4E3E-B77F-00863B1007BF}">
      <dsp:nvSpPr>
        <dsp:cNvPr id="0" name=""/>
        <dsp:cNvSpPr/>
      </dsp:nvSpPr>
      <dsp:spPr>
        <a:xfrm>
          <a:off x="7410926" y="859160"/>
          <a:ext cx="1851374" cy="496623"/>
        </a:xfrm>
        <a:prstGeom prst="rect">
          <a:avLst/>
        </a:prstGeom>
        <a:solidFill>
          <a:schemeClr val="accent2">
            <a:tint val="40000"/>
            <a:alpha val="90000"/>
            <a:hueOff val="10460082"/>
            <a:satOff val="3334"/>
            <a:lumOff val="1747"/>
            <a:alphaOff val="0"/>
          </a:schemeClr>
        </a:solidFill>
        <a:ln w="6350" cap="flat" cmpd="sng" algn="ctr">
          <a:solidFill>
            <a:schemeClr val="accent2">
              <a:tint val="40000"/>
              <a:alpha val="90000"/>
              <a:hueOff val="10460082"/>
              <a:satOff val="3334"/>
              <a:lumOff val="174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US" sz="2300" kern="1200" baseline="30000"/>
            <a:t>Education</a:t>
          </a:r>
          <a:endParaRPr lang="en-US" sz="2300" kern="1200"/>
        </a:p>
      </dsp:txBody>
      <dsp:txXfrm>
        <a:off x="7410926" y="859160"/>
        <a:ext cx="1851374" cy="496623"/>
      </dsp:txXfrm>
    </dsp:sp>
    <dsp:sp modelId="{FD848AF6-09BE-4C46-8CAE-BCAE57ADA96D}">
      <dsp:nvSpPr>
        <dsp:cNvPr id="0" name=""/>
        <dsp:cNvSpPr/>
      </dsp:nvSpPr>
      <dsp:spPr>
        <a:xfrm>
          <a:off x="9262300" y="849001"/>
          <a:ext cx="1851374" cy="516942"/>
        </a:xfrm>
        <a:prstGeom prst="rect">
          <a:avLst/>
        </a:prstGeom>
        <a:solidFill>
          <a:schemeClr val="accent2">
            <a:tint val="40000"/>
            <a:alpha val="90000"/>
            <a:hueOff val="13075102"/>
            <a:satOff val="4168"/>
            <a:lumOff val="2184"/>
            <a:alphaOff val="0"/>
          </a:schemeClr>
        </a:solidFill>
        <a:ln w="6350" cap="flat" cmpd="sng" algn="ctr">
          <a:solidFill>
            <a:schemeClr val="accent2">
              <a:tint val="40000"/>
              <a:alpha val="90000"/>
              <a:hueOff val="13075102"/>
              <a:satOff val="4168"/>
              <a:lumOff val="218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63576" tIns="29210" rIns="163576" bIns="29210" numCol="1" spcCol="1270" anchor="ctr" anchorCtr="0">
          <a:noAutofit/>
        </a:bodyPr>
        <a:lstStyle/>
        <a:p>
          <a:pPr marL="0" lvl="0" indent="0" algn="ctr" defTabSz="1022350">
            <a:lnSpc>
              <a:spcPct val="90000"/>
            </a:lnSpc>
            <a:spcBef>
              <a:spcPct val="0"/>
            </a:spcBef>
            <a:spcAft>
              <a:spcPct val="35000"/>
            </a:spcAft>
            <a:buNone/>
          </a:pPr>
          <a:r>
            <a:rPr lang="en-US" sz="2300" kern="1200" baseline="30000"/>
            <a:t>Sports </a:t>
          </a:r>
          <a:endParaRPr lang="en-US" sz="2300" kern="1200"/>
        </a:p>
      </dsp:txBody>
      <dsp:txXfrm>
        <a:off x="9262300" y="849001"/>
        <a:ext cx="1851374" cy="5169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7C33E-B088-4F85-8049-7E020C61EC4D}">
      <dsp:nvSpPr>
        <dsp:cNvPr id="0" name=""/>
        <dsp:cNvSpPr/>
      </dsp:nvSpPr>
      <dsp:spPr>
        <a:xfrm>
          <a:off x="0" y="0"/>
          <a:ext cx="111191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7D370D-1774-4AEF-B4FF-D103C23E8066}">
      <dsp:nvSpPr>
        <dsp:cNvPr id="0" name=""/>
        <dsp:cNvSpPr/>
      </dsp:nvSpPr>
      <dsp:spPr>
        <a:xfrm>
          <a:off x="0" y="0"/>
          <a:ext cx="11119103" cy="1108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Actual or perceived identities</a:t>
          </a:r>
        </a:p>
      </dsp:txBody>
      <dsp:txXfrm>
        <a:off x="0" y="0"/>
        <a:ext cx="11119103" cy="1108710"/>
      </dsp:txXfrm>
    </dsp:sp>
    <dsp:sp modelId="{4FAC314A-A0F6-4E4D-8945-CF74FC3A6ECA}">
      <dsp:nvSpPr>
        <dsp:cNvPr id="0" name=""/>
        <dsp:cNvSpPr/>
      </dsp:nvSpPr>
      <dsp:spPr>
        <a:xfrm>
          <a:off x="0" y="1108710"/>
          <a:ext cx="111191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DB7594-EF64-4FB5-8C18-16DD26FEC854}">
      <dsp:nvSpPr>
        <dsp:cNvPr id="0" name=""/>
        <dsp:cNvSpPr/>
      </dsp:nvSpPr>
      <dsp:spPr>
        <a:xfrm>
          <a:off x="0" y="1108710"/>
          <a:ext cx="11119103" cy="1108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Fair Housing Act</a:t>
          </a:r>
        </a:p>
      </dsp:txBody>
      <dsp:txXfrm>
        <a:off x="0" y="1108710"/>
        <a:ext cx="11119103" cy="1108710"/>
      </dsp:txXfrm>
    </dsp:sp>
    <dsp:sp modelId="{5988D4DF-8B55-40AA-BB39-B788B7B109FF}">
      <dsp:nvSpPr>
        <dsp:cNvPr id="0" name=""/>
        <dsp:cNvSpPr/>
      </dsp:nvSpPr>
      <dsp:spPr>
        <a:xfrm>
          <a:off x="0" y="2217420"/>
          <a:ext cx="111191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2B8FF-443F-4648-A121-8E454275A4D8}">
      <dsp:nvSpPr>
        <dsp:cNvPr id="0" name=""/>
        <dsp:cNvSpPr/>
      </dsp:nvSpPr>
      <dsp:spPr>
        <a:xfrm>
          <a:off x="0" y="2217420"/>
          <a:ext cx="11119103" cy="1108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HUD’s Equal Access Rule</a:t>
          </a:r>
        </a:p>
      </dsp:txBody>
      <dsp:txXfrm>
        <a:off x="0" y="2217420"/>
        <a:ext cx="11119103" cy="1108710"/>
      </dsp:txXfrm>
    </dsp:sp>
    <dsp:sp modelId="{317F7B3F-3435-4782-8CC2-AF074ACFD0B5}">
      <dsp:nvSpPr>
        <dsp:cNvPr id="0" name=""/>
        <dsp:cNvSpPr/>
      </dsp:nvSpPr>
      <dsp:spPr>
        <a:xfrm>
          <a:off x="0" y="3326129"/>
          <a:ext cx="1111910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45B513-8E86-4B24-B346-3A49425CDC35}">
      <dsp:nvSpPr>
        <dsp:cNvPr id="0" name=""/>
        <dsp:cNvSpPr/>
      </dsp:nvSpPr>
      <dsp:spPr>
        <a:xfrm>
          <a:off x="0" y="3326130"/>
          <a:ext cx="11119103" cy="1108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Bostock v. Clayton County &amp; Executive Order 13988</a:t>
          </a:r>
        </a:p>
      </dsp:txBody>
      <dsp:txXfrm>
        <a:off x="0" y="3326130"/>
        <a:ext cx="11119103" cy="11087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43EA4-AD27-48DF-B219-3ADF8F7610AD}">
      <dsp:nvSpPr>
        <dsp:cNvPr id="0" name=""/>
        <dsp:cNvSpPr/>
      </dsp:nvSpPr>
      <dsp:spPr>
        <a:xfrm>
          <a:off x="877413" y="949"/>
          <a:ext cx="3825156" cy="242897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E4FD298-221E-4881-AAA7-78EA68950331}">
      <dsp:nvSpPr>
        <dsp:cNvPr id="0" name=""/>
        <dsp:cNvSpPr/>
      </dsp:nvSpPr>
      <dsp:spPr>
        <a:xfrm>
          <a:off x="1302430" y="404716"/>
          <a:ext cx="3825156" cy="242897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Actual identity</a:t>
          </a:r>
        </a:p>
        <a:p>
          <a:pPr marL="0" lvl="0" indent="0" algn="ctr" defTabSz="889000">
            <a:lnSpc>
              <a:spcPct val="90000"/>
            </a:lnSpc>
            <a:spcBef>
              <a:spcPct val="0"/>
            </a:spcBef>
            <a:spcAft>
              <a:spcPct val="35000"/>
            </a:spcAft>
            <a:buNone/>
          </a:pPr>
          <a:r>
            <a:rPr lang="en-US" sz="2000" kern="1200"/>
            <a:t>the way someone describes themselves in regards to protected categories such as race, ethnicity, gender, sexual orientation, etc.</a:t>
          </a:r>
        </a:p>
      </dsp:txBody>
      <dsp:txXfrm>
        <a:off x="1373572" y="475858"/>
        <a:ext cx="3682872" cy="2286690"/>
      </dsp:txXfrm>
    </dsp:sp>
    <dsp:sp modelId="{303DCF8D-CD37-4385-B044-0D77ED033C2D}">
      <dsp:nvSpPr>
        <dsp:cNvPr id="0" name=""/>
        <dsp:cNvSpPr/>
      </dsp:nvSpPr>
      <dsp:spPr>
        <a:xfrm>
          <a:off x="5552604" y="949"/>
          <a:ext cx="3825156" cy="2428974"/>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2BFE49C-EFA7-4300-AED4-CF06E85E92D5}">
      <dsp:nvSpPr>
        <dsp:cNvPr id="0" name=""/>
        <dsp:cNvSpPr/>
      </dsp:nvSpPr>
      <dsp:spPr>
        <a:xfrm>
          <a:off x="5977622" y="404716"/>
          <a:ext cx="3825156" cy="242897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Perceived identity</a:t>
          </a:r>
        </a:p>
        <a:p>
          <a:pPr marL="0" lvl="0" indent="0" algn="ctr" defTabSz="889000">
            <a:lnSpc>
              <a:spcPct val="90000"/>
            </a:lnSpc>
            <a:spcBef>
              <a:spcPct val="0"/>
            </a:spcBef>
            <a:spcAft>
              <a:spcPct val="35000"/>
            </a:spcAft>
            <a:buNone/>
          </a:pPr>
          <a:r>
            <a:rPr lang="en-US" sz="2000" kern="1200"/>
            <a:t>the understanding of someone else’s identity in regards to protected categories, often based on limited information and/or stereotyping</a:t>
          </a:r>
        </a:p>
      </dsp:txBody>
      <dsp:txXfrm>
        <a:off x="6048764" y="475858"/>
        <a:ext cx="3682872" cy="22866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3C2D1-E2B8-4628-8BB6-9BC306972205}">
      <dsp:nvSpPr>
        <dsp:cNvPr id="0" name=""/>
        <dsp:cNvSpPr/>
      </dsp:nvSpPr>
      <dsp:spPr>
        <a:xfrm>
          <a:off x="0" y="2676660"/>
          <a:ext cx="11119103" cy="175617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0" kern="1200"/>
            <a:t>Discrimination of any landlord or housing provider against any persons because of their </a:t>
          </a:r>
          <a:r>
            <a:rPr lang="en-US" sz="2000" b="1" i="0" u="sng" kern="1200"/>
            <a:t>actual</a:t>
          </a:r>
          <a:r>
            <a:rPr lang="en-US" sz="2000" b="0" i="0" u="sng" kern="1200"/>
            <a:t> or </a:t>
          </a:r>
          <a:r>
            <a:rPr lang="en-US" sz="2000" b="1" i="0" u="sng" kern="1200"/>
            <a:t>perceived</a:t>
          </a:r>
          <a:r>
            <a:rPr lang="en-US" sz="2000" b="0" i="0" u="sng" kern="1200"/>
            <a:t> </a:t>
          </a:r>
          <a:r>
            <a:rPr lang="en-US" sz="2000" b="0" i="0" kern="1200"/>
            <a:t>sexual orientation or gender identity is prohibited</a:t>
          </a:r>
          <a:endParaRPr lang="en-US" sz="2000" kern="1200"/>
        </a:p>
      </dsp:txBody>
      <dsp:txXfrm>
        <a:off x="0" y="2676660"/>
        <a:ext cx="11119103" cy="1756179"/>
      </dsp:txXfrm>
    </dsp:sp>
    <dsp:sp modelId="{9DA5951F-03C6-4A07-ACA6-78637435E72C}">
      <dsp:nvSpPr>
        <dsp:cNvPr id="0" name=""/>
        <dsp:cNvSpPr/>
      </dsp:nvSpPr>
      <dsp:spPr>
        <a:xfrm rot="10800000">
          <a:off x="0" y="0"/>
          <a:ext cx="11119103" cy="2701003"/>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i="0" kern="1200">
              <a:hlinkClick xmlns:r="http://schemas.openxmlformats.org/officeDocument/2006/relationships" r:id="rId1"/>
            </a:rPr>
            <a:t>The Fair Housing Act</a:t>
          </a:r>
          <a:r>
            <a:rPr lang="en-US" sz="2000" b="0" i="0" kern="1200"/>
            <a:t> — This law prohibits housing discrimination because of race, color, religion, national origin, sex (including sexual orientation and gender identity), disability, and familial status (families with children under 18, including pregnancy and seeking legal custody) when renting or buying a home, getting a mortgage, seeking housing assistance, and other housing activities in </a:t>
          </a:r>
          <a:r>
            <a:rPr lang="en-US" sz="2000" b="0" i="0" u="sng" kern="1200"/>
            <a:t>both public and private housing.</a:t>
          </a:r>
          <a:endParaRPr lang="en-US" sz="2000" i="0" u="sng" kern="1200"/>
        </a:p>
      </dsp:txBody>
      <dsp:txXfrm rot="10800000">
        <a:off x="0" y="0"/>
        <a:ext cx="11119103" cy="175503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a:t>**Biden admin</a:t>
            </a:r>
          </a:p>
        </p:txBody>
      </p:sp>
    </p:spTree>
    <p:extLst>
      <p:ext uri="{BB962C8B-B14F-4D97-AF65-F5344CB8AC3E}">
        <p14:creationId xmlns:p14="http://schemas.microsoft.com/office/powerpoint/2010/main" val="2300568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pPr marL="0" indent="0" algn="l">
              <a:buNone/>
            </a:pPr>
            <a:r>
              <a:rPr lang="en-US" sz="800" b="0" i="0">
                <a:solidFill>
                  <a:srgbClr val="333333"/>
                </a:solidFill>
                <a:effectLst/>
                <a:latin typeface="Open Sans" panose="020B0606030504020204" pitchFamily="34" charset="0"/>
              </a:rPr>
              <a:t>HUD-assisted programs include, but are not limited to:</a:t>
            </a:r>
          </a:p>
          <a:p>
            <a:pPr algn="l">
              <a:buFont typeface="Arial" panose="020B0604020202020204" pitchFamily="34" charset="0"/>
              <a:buChar char="•"/>
            </a:pPr>
            <a:r>
              <a:rPr lang="en-US" sz="800" b="1" i="0">
                <a:solidFill>
                  <a:srgbClr val="333333"/>
                </a:solidFill>
                <a:effectLst/>
                <a:latin typeface="Open Sans" panose="020B0606030504020204" pitchFamily="34" charset="0"/>
              </a:rPr>
              <a:t>Emergency Solutions Grant (ESG)</a:t>
            </a:r>
          </a:p>
          <a:p>
            <a:pPr algn="l">
              <a:buFont typeface="Arial" panose="020B0604020202020204" pitchFamily="34" charset="0"/>
              <a:buChar char="•"/>
            </a:pPr>
            <a:r>
              <a:rPr lang="en-US" sz="800" b="1" i="0">
                <a:solidFill>
                  <a:srgbClr val="333333"/>
                </a:solidFill>
                <a:effectLst/>
                <a:latin typeface="Open Sans" panose="020B0606030504020204" pitchFamily="34" charset="0"/>
              </a:rPr>
              <a:t>HUD Continuum of Care Program (CoC)</a:t>
            </a:r>
          </a:p>
          <a:p>
            <a:pPr algn="l">
              <a:buFont typeface="Arial" panose="020B0604020202020204" pitchFamily="34" charset="0"/>
              <a:buChar char="•"/>
            </a:pPr>
            <a:r>
              <a:rPr lang="en-US" sz="800" b="0" i="0">
                <a:solidFill>
                  <a:srgbClr val="333333"/>
                </a:solidFill>
                <a:effectLst/>
                <a:latin typeface="Open Sans" panose="020B0606030504020204" pitchFamily="34" charset="0"/>
              </a:rPr>
              <a:t>Housing Opportunities for Persons with Aids Program (HOPWA)</a:t>
            </a:r>
          </a:p>
          <a:p>
            <a:pPr algn="l">
              <a:buFont typeface="Arial" panose="020B0604020202020204" pitchFamily="34" charset="0"/>
              <a:buChar char="•"/>
            </a:pPr>
            <a:r>
              <a:rPr lang="en-US" sz="800" b="0" i="0">
                <a:solidFill>
                  <a:srgbClr val="333333"/>
                </a:solidFill>
                <a:effectLst/>
                <a:latin typeface="Open Sans" panose="020B0606030504020204" pitchFamily="34" charset="0"/>
              </a:rPr>
              <a:t>Community Development Block Grant (CDBG)</a:t>
            </a:r>
          </a:p>
          <a:p>
            <a:pPr algn="l">
              <a:buFont typeface="Arial" panose="020B0604020202020204" pitchFamily="34" charset="0"/>
              <a:buChar char="•"/>
            </a:pPr>
            <a:r>
              <a:rPr lang="en-US" sz="800" b="0" i="0">
                <a:solidFill>
                  <a:srgbClr val="333333"/>
                </a:solidFill>
                <a:effectLst/>
                <a:latin typeface="Open Sans" panose="020B0606030504020204" pitchFamily="34" charset="0"/>
              </a:rPr>
              <a:t>HOME Program</a:t>
            </a:r>
          </a:p>
          <a:p>
            <a:pPr algn="l">
              <a:buFont typeface="Arial" panose="020B0604020202020204" pitchFamily="34" charset="0"/>
              <a:buChar char="•"/>
            </a:pPr>
            <a:r>
              <a:rPr lang="en-US" sz="800" b="0" i="0">
                <a:solidFill>
                  <a:srgbClr val="333333"/>
                </a:solidFill>
                <a:effectLst/>
                <a:latin typeface="Open Sans" panose="020B0606030504020204" pitchFamily="34" charset="0"/>
              </a:rPr>
              <a:t>National Housing Trust Fund</a:t>
            </a:r>
          </a:p>
          <a:p>
            <a:pPr algn="l">
              <a:buFont typeface="Arial" panose="020B0604020202020204" pitchFamily="34" charset="0"/>
              <a:buChar char="•"/>
            </a:pPr>
            <a:r>
              <a:rPr lang="en-US" sz="800" b="0" i="0">
                <a:solidFill>
                  <a:srgbClr val="333333"/>
                </a:solidFill>
                <a:effectLst/>
                <a:latin typeface="Open Sans" panose="020B0606030504020204" pitchFamily="34" charset="0"/>
              </a:rPr>
              <a:t>HOME American Rescue Plan Program (HOME-ARP)</a:t>
            </a:r>
          </a:p>
          <a:p>
            <a:pPr algn="l">
              <a:buFont typeface="Arial" panose="020B0604020202020204" pitchFamily="34" charset="0"/>
              <a:buChar char="•"/>
            </a:pPr>
            <a:r>
              <a:rPr lang="en-US" sz="800" b="0" i="0">
                <a:solidFill>
                  <a:srgbClr val="333333"/>
                </a:solidFill>
                <a:effectLst/>
                <a:latin typeface="Open Sans" panose="020B0606030504020204" pitchFamily="34" charset="0"/>
              </a:rPr>
              <a:t>Other programs in HUD’s Office of Community Planning and Development (CPD)</a:t>
            </a:r>
          </a:p>
          <a:p>
            <a:endParaRPr lang="en-US"/>
          </a:p>
        </p:txBody>
      </p:sp>
    </p:spTree>
    <p:extLst>
      <p:ext uri="{BB962C8B-B14F-4D97-AF65-F5344CB8AC3E}">
        <p14:creationId xmlns:p14="http://schemas.microsoft.com/office/powerpoint/2010/main" val="3225022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a:p>
          <a:p>
            <a:r>
              <a:rPr lang="en-US"/>
              <a:t>19% of transgender individuals had been refused a home or apartment. 11% percent had been evicted.</a:t>
            </a:r>
          </a:p>
          <a:p>
            <a:endParaRPr lang="en-US"/>
          </a:p>
        </p:txBody>
      </p:sp>
    </p:spTree>
    <p:extLst>
      <p:ext uri="{BB962C8B-B14F-4D97-AF65-F5344CB8AC3E}">
        <p14:creationId xmlns:p14="http://schemas.microsoft.com/office/powerpoint/2010/main" val="2671839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r>
              <a:rPr lang="en-US" sz="1600"/>
              <a:t>Respondent’s obligations under fair housing act</a:t>
            </a:r>
          </a:p>
          <a:p>
            <a:pPr lvl="1"/>
            <a:r>
              <a:rPr lang="en-US"/>
              <a:t>https://www.hud.gov/program_offices/fair_housing_equal_opp/Fair%20Housing%20and%20Evictions%20Main%20Pag</a:t>
            </a:r>
          </a:p>
          <a:p>
            <a:endParaRPr lang="en-US"/>
          </a:p>
        </p:txBody>
      </p:sp>
    </p:spTree>
    <p:extLst>
      <p:ext uri="{BB962C8B-B14F-4D97-AF65-F5344CB8AC3E}">
        <p14:creationId xmlns:p14="http://schemas.microsoft.com/office/powerpoint/2010/main" val="2479316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p>
            <a:r>
              <a:rPr lang="en-US"/>
              <a:t>Presentation title</a:t>
            </a:r>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Presentation title</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3" name="Footer Placeholder 2"/>
          <p:cNvSpPr>
            <a:spLocks noGrp="1"/>
          </p:cNvSpPr>
          <p:nvPr>
            <p:ph type="ftr" sz="quarter" idx="11"/>
          </p:nvPr>
        </p:nvSpPr>
        <p:spPr/>
        <p:txBody>
          <a:bodyPr/>
          <a:lstStyle/>
          <a:p>
            <a:r>
              <a:rPr lang="en-US"/>
              <a:t>Presentation title</a:t>
            </a: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userDrawn="1">
            <p:ph type="ftr" sz="quarter" idx="11"/>
          </p:nvPr>
        </p:nvSpPr>
        <p:spPr>
          <a:xfrm>
            <a:off x="4224528" y="457200"/>
            <a:ext cx="3200400" cy="274320"/>
          </a:xfrm>
        </p:spPr>
        <p:txBody>
          <a:bodyPr>
            <a:noAutofit/>
          </a:bodyPr>
          <a:lstStyle/>
          <a:p>
            <a:r>
              <a:rPr lang="en-US"/>
              <a:t>Presentation title</a:t>
            </a:r>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6.jpe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onlinelibrary.wiley.com/doi/10.1002/(SICI)1520-6300(200003/04)12:2%3C151::AID-AJHB1%3E3.0.CO;2-F"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hudexchange.info/programs/fair-housing/lgbtqia-fair-housing-toolkit/fair-housing-in-your-daily-operations-as-a-housing-provider/impacts-of-housing-discrimination-against-lgbtqia-people/"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hyperlink" Target="https://www.whitehouse.gov/briefing-room/presidential-actions/2021/01/20/executive-order-preventing-and-combating-discrimination-on-basis-of-gender-identity-or-sexual-orientation/" TargetMode="External"/><Relationship Id="rId2" Type="http://schemas.openxmlformats.org/officeDocument/2006/relationships/hyperlink" Target="https://www.supremecourt.gov/opinions/19pdf/17-1618_hfci.pdf"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2.xml.rels><?xml version="1.0" encoding="UTF-8" standalone="yes"?>
<Relationships xmlns="http://schemas.openxmlformats.org/package/2006/relationships"><Relationship Id="rId3" Type="http://schemas.openxmlformats.org/officeDocument/2006/relationships/hyperlink" Target="https://www.hud.gov/program_offices/fair_housing_equal_opp"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hud.gov/program_offices/fair_housing_equal_opp/online-complaint" TargetMode="Externa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5.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hyperlink" Target="https://www.childtrends.org/blog/research-shows-the-risk-of-misgendering-transgender-youth" TargetMode="External"/><Relationship Id="rId13" Type="http://schemas.openxmlformats.org/officeDocument/2006/relationships/hyperlink" Target="https://williamsinstitute.law.ucla.edu/publications/lgbt-homelessness-us/" TargetMode="External"/><Relationship Id="rId18" Type="http://schemas.openxmlformats.org/officeDocument/2006/relationships/hyperlink" Target="https://www.hud.gov/program_offices/fair_housing_equal_opp/online-complaint" TargetMode="External"/><Relationship Id="rId3" Type="http://schemas.openxmlformats.org/officeDocument/2006/relationships/hyperlink" Target="https://onlinelibrary.wiley.com/doi/10.1002/(SICI)1520-6300(200003/04)12:2%3C151::AID-AJHB1%3E3.0.CO;2-F" TargetMode="External"/><Relationship Id="rId7" Type="http://schemas.openxmlformats.org/officeDocument/2006/relationships/hyperlink" Target="https://transstudent.org/gender/" TargetMode="External"/><Relationship Id="rId12" Type="http://schemas.openxmlformats.org/officeDocument/2006/relationships/hyperlink" Target="https://endhomelessness.org/trans-and-gender-non-conforming-homelessness/" TargetMode="External"/><Relationship Id="rId17" Type="http://schemas.openxmlformats.org/officeDocument/2006/relationships/hyperlink" Target="https://www.hud.gov/program_offices/fair_housing_equal_opp" TargetMode="External"/><Relationship Id="rId2" Type="http://schemas.openxmlformats.org/officeDocument/2006/relationships/hyperlink" Target="https://native-land.ca/" TargetMode="External"/><Relationship Id="rId16" Type="http://schemas.openxmlformats.org/officeDocument/2006/relationships/hyperlink" Target="https://endhomelessness.org/wp-content/uploads/2018/07/Equal-Access-Expectations-Training-Scenarios.pdf" TargetMode="External"/><Relationship Id="rId1" Type="http://schemas.openxmlformats.org/officeDocument/2006/relationships/slideLayout" Target="../slideLayouts/slideLayout5.xml"/><Relationship Id="rId6" Type="http://schemas.openxmlformats.org/officeDocument/2006/relationships/hyperlink" Target="https://www.hudexchange.info/programs/fair-housing/lgbtqia-fair-housing-toolkit/fair-housing-in-your-daily-operations-as-a-housing-provider/impacts-of-housing-discrimination-against-lgbtqia-people/" TargetMode="External"/><Relationship Id="rId11" Type="http://schemas.openxmlformats.org/officeDocument/2006/relationships/hyperlink" Target="https://www.law.columbia.edu/news/archive/kimberle-crenshaw-intersectionality-more-two-decades-later" TargetMode="External"/><Relationship Id="rId5" Type="http://schemas.openxmlformats.org/officeDocument/2006/relationships/hyperlink" Target="https://www.healthline.com/health/different-genders#gender-vs-sex" TargetMode="External"/><Relationship Id="rId15" Type="http://schemas.openxmlformats.org/officeDocument/2006/relationships/hyperlink" Target="https://www.hrc.org/resources/fatal-violence-against-the-transgender-and-nonbinary-community-in-2023?utm_medium=ads&amp;utm_source=GoogleSearch&amp;utm_content=HateCrimes-AntiLGBTQHateCrimes&amp;utm_campaign=GoogleGrant&amp;utm_source=GS&amp;utm_medium=AD&amp;utm_campaign=BPI-HRC-Grant&amp;utm_content=607605192950&amp;utm_term=violence%20against%20trans%20people&amp;gclid=CjwKCAjwv8qkBhAnEiwAkY-ahp047gqvqRIZbpoKXuX_7GtEcQWCGm1ZecFiaiEBGTHgH6JCDlHbwxoCJiYQAvD_BwE" TargetMode="External"/><Relationship Id="rId10" Type="http://schemas.openxmlformats.org/officeDocument/2006/relationships/hyperlink" Target="https://transstudent.org/gender/https:/www.aclu.org/legislative-attacks-on-lgbtq-rights" TargetMode="External"/><Relationship Id="rId4" Type="http://schemas.openxmlformats.org/officeDocument/2006/relationships/hyperlink" Target="https://embryo.asu.edu/pages/biological-sex-and-gender-united-states-0" TargetMode="External"/><Relationship Id="rId9" Type="http://schemas.openxmlformats.org/officeDocument/2006/relationships/hyperlink" Target="https://rcsgd.sa.ucsb.edu/education/pronouns" TargetMode="External"/><Relationship Id="rId14" Type="http://schemas.openxmlformats.org/officeDocument/2006/relationships/hyperlink" Target="https://transequality.org/issues/housing-homelessness"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ncbi.nlm.nih.gov/pmc/articles/PMC6695950/pdf/ijerph-16-02677.pdf" TargetMode="External"/><Relationship Id="rId3" Type="http://schemas.openxmlformats.org/officeDocument/2006/relationships/hyperlink" Target="https://endhomelessness.org/wp-content/uploads/2018/07/Equal-Access-Decision-Tree.pdf" TargetMode="External"/><Relationship Id="rId7" Type="http://schemas.openxmlformats.org/officeDocument/2006/relationships/hyperlink" Target="https://www.whitehouse.gov/wp-content/uploads/2023/01/Federal-Evidence-Agenda-on-LGBTQI-Equity.pdf" TargetMode="External"/><Relationship Id="rId2" Type="http://schemas.openxmlformats.org/officeDocument/2006/relationships/hyperlink" Target="https://files.hudexchange.info/resources/documents/Equal-Access-for-Transgender-People-Supporting-Inclusive-Housing-and-Shelters.pdf" TargetMode="External"/><Relationship Id="rId1" Type="http://schemas.openxmlformats.org/officeDocument/2006/relationships/slideLayout" Target="../slideLayouts/slideLayout5.xml"/><Relationship Id="rId6" Type="http://schemas.openxmlformats.org/officeDocument/2006/relationships/hyperlink" Target="https://www.huduser.gov/portal/publications/pdf/Hsg_Disc_against_SameSexCpls_v3.pdf" TargetMode="External"/><Relationship Id="rId5" Type="http://schemas.openxmlformats.org/officeDocument/2006/relationships/hyperlink" Target="https://www.pbs.org/newshour/economy/for-transgender-people-finding-housing-has-become-even-harder-during-the-pandemic" TargetMode="External"/><Relationship Id="rId4" Type="http://schemas.openxmlformats.org/officeDocument/2006/relationships/hyperlink" Target="https://williamsinstitute.law.ucla.edu/wp-content/uploads/LGBT-Eviction-Risk-Aug-2021.pdf" TargetMode="External"/><Relationship Id="rId9" Type="http://schemas.openxmlformats.org/officeDocument/2006/relationships/hyperlink" Target="https://endhomelessness.org/wp-content/uploads/2020/07/Trans-Homelessness-Brief-July-2020.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p:txBody>
          <a:bodyPr/>
          <a:lstStyle/>
          <a:p>
            <a:r>
              <a:rPr lang="en-US"/>
              <a:t>Gender Equity and </a:t>
            </a:r>
            <a:r>
              <a:rPr lang="en-US" err="1"/>
              <a:t>lgbtqia</a:t>
            </a:r>
            <a:r>
              <a:rPr lang="en-US"/>
              <a:t>+ rights</a:t>
            </a:r>
            <a:br>
              <a:rPr lang="en-US"/>
            </a:br>
            <a:endParaRPr lang="en-US"/>
          </a:p>
        </p:txBody>
      </p:sp>
      <p:sp>
        <p:nvSpPr>
          <p:cNvPr id="3" name="Subtitle 2">
            <a:extLst>
              <a:ext uri="{FF2B5EF4-FFF2-40B4-BE49-F238E27FC236}">
                <a16:creationId xmlns:a16="http://schemas.microsoft.com/office/drawing/2014/main" id="{86C1060B-300F-3CE3-E5AA-D8E29791C960}"/>
              </a:ext>
            </a:extLst>
          </p:cNvPr>
          <p:cNvSpPr>
            <a:spLocks noGrp="1"/>
          </p:cNvSpPr>
          <p:nvPr>
            <p:ph type="subTitle" idx="1"/>
          </p:nvPr>
        </p:nvSpPr>
        <p:spPr>
          <a:xfrm>
            <a:off x="4349496" y="4189648"/>
            <a:ext cx="3493008" cy="878908"/>
          </a:xfrm>
        </p:spPr>
        <p:txBody>
          <a:bodyPr/>
          <a:lstStyle/>
          <a:p>
            <a:r>
              <a:rPr lang="en-US"/>
              <a:t>CoC Training</a:t>
            </a:r>
          </a:p>
        </p:txBody>
      </p:sp>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The Progress Pride Flag Is Getting an Intersex-Inclusive Makeover | Them">
            <a:extLst>
              <a:ext uri="{FF2B5EF4-FFF2-40B4-BE49-F238E27FC236}">
                <a16:creationId xmlns:a16="http://schemas.microsoft.com/office/drawing/2014/main" id="{96F01F2E-6749-C58F-14B3-C916FCD11F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32" t="5322" r="9184" b="7066"/>
          <a:stretch/>
        </p:blipFill>
        <p:spPr bwMode="auto">
          <a:xfrm>
            <a:off x="863471" y="2410635"/>
            <a:ext cx="5047861" cy="30417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9885F223-4198-5A10-4CC7-404EDA234EB7}"/>
              </a:ext>
            </a:extLst>
          </p:cNvPr>
          <p:cNvGraphicFramePr/>
          <p:nvPr>
            <p:extLst>
              <p:ext uri="{D42A27DB-BD31-4B8C-83A1-F6EECF244321}">
                <p14:modId xmlns:p14="http://schemas.microsoft.com/office/powerpoint/2010/main" val="75540647"/>
              </p:ext>
            </p:extLst>
          </p:nvPr>
        </p:nvGraphicFramePr>
        <p:xfrm>
          <a:off x="7212985" y="1864761"/>
          <a:ext cx="3932237" cy="3811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9">
            <a:extLst>
              <a:ext uri="{FF2B5EF4-FFF2-40B4-BE49-F238E27FC236}">
                <a16:creationId xmlns:a16="http://schemas.microsoft.com/office/drawing/2014/main" id="{D6DEDB74-BA5B-A355-E978-3164C57E9D09}"/>
              </a:ext>
            </a:extLst>
          </p:cNvPr>
          <p:cNvSpPr>
            <a:spLocks noGrp="1"/>
          </p:cNvSpPr>
          <p:nvPr>
            <p:ph type="title"/>
          </p:nvPr>
        </p:nvSpPr>
        <p:spPr>
          <a:xfrm>
            <a:off x="758952" y="283091"/>
            <a:ext cx="10671048" cy="768096"/>
          </a:xfrm>
        </p:spPr>
        <p:txBody>
          <a:bodyPr/>
          <a:lstStyle/>
          <a:p>
            <a:r>
              <a:rPr lang="en-US" err="1"/>
              <a:t>LGBTQia</a:t>
            </a:r>
            <a:r>
              <a:rPr lang="en-US"/>
              <a:t>+ Identity</a:t>
            </a:r>
          </a:p>
        </p:txBody>
      </p:sp>
      <p:pic>
        <p:nvPicPr>
          <p:cNvPr id="3" name="Content Placeholder 6">
            <a:extLst>
              <a:ext uri="{FF2B5EF4-FFF2-40B4-BE49-F238E27FC236}">
                <a16:creationId xmlns:a16="http://schemas.microsoft.com/office/drawing/2014/main" id="{1B8FC498-4A2E-A57C-6502-473F889ADC7D}"/>
              </a:ext>
            </a:extLst>
          </p:cNvPr>
          <p:cNvPicPr>
            <a:picLocks noGrp="1" noChangeAspect="1"/>
          </p:cNvPicPr>
          <p:nvPr>
            <p:ph idx="1"/>
          </p:nvPr>
        </p:nvPicPr>
        <p:blipFill rotWithShape="1">
          <a:blip r:embed="rId8"/>
          <a:srcRect t="17855" r="57938" b="16722"/>
          <a:stretch/>
        </p:blipFill>
        <p:spPr>
          <a:xfrm>
            <a:off x="7424928" y="2068318"/>
            <a:ext cx="3100197" cy="3726414"/>
          </a:xfrm>
          <a:prstGeom prst="rect">
            <a:avLst/>
          </a:prstGeom>
        </p:spPr>
      </p:pic>
      <p:pic>
        <p:nvPicPr>
          <p:cNvPr id="4" name="Content Placeholder 6">
            <a:extLst>
              <a:ext uri="{FF2B5EF4-FFF2-40B4-BE49-F238E27FC236}">
                <a16:creationId xmlns:a16="http://schemas.microsoft.com/office/drawing/2014/main" id="{3300E8CA-D461-2AB8-D56B-07EC337AF0BB}"/>
              </a:ext>
            </a:extLst>
          </p:cNvPr>
          <p:cNvPicPr>
            <a:picLocks noChangeAspect="1"/>
          </p:cNvPicPr>
          <p:nvPr/>
        </p:nvPicPr>
        <p:blipFill rotWithShape="1">
          <a:blip r:embed="rId8"/>
          <a:srcRect l="77859" b="82145"/>
          <a:stretch/>
        </p:blipFill>
        <p:spPr>
          <a:xfrm>
            <a:off x="9899657" y="5608492"/>
            <a:ext cx="1250935" cy="779594"/>
          </a:xfrm>
          <a:prstGeom prst="rect">
            <a:avLst/>
          </a:prstGeom>
        </p:spPr>
      </p:pic>
    </p:spTree>
    <p:extLst>
      <p:ext uri="{BB962C8B-B14F-4D97-AF65-F5344CB8AC3E}">
        <p14:creationId xmlns:p14="http://schemas.microsoft.com/office/powerpoint/2010/main" val="402383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65E9-D88A-55D3-9D42-BD1C24B6DE9F}"/>
              </a:ext>
            </a:extLst>
          </p:cNvPr>
          <p:cNvSpPr>
            <a:spLocks noGrp="1"/>
          </p:cNvSpPr>
          <p:nvPr>
            <p:ph type="title"/>
          </p:nvPr>
        </p:nvSpPr>
        <p:spPr>
          <a:xfrm>
            <a:off x="758952" y="807831"/>
            <a:ext cx="10671048" cy="768096"/>
          </a:xfrm>
        </p:spPr>
        <p:txBody>
          <a:bodyPr anchor="t">
            <a:normAutofit/>
          </a:bodyPr>
          <a:lstStyle/>
          <a:p>
            <a:pPr>
              <a:lnSpc>
                <a:spcPct val="90000"/>
              </a:lnSpc>
            </a:pPr>
            <a:r>
              <a:rPr lang="en-US" sz="2800" b="1"/>
              <a:t>What is sex?</a:t>
            </a:r>
          </a:p>
        </p:txBody>
      </p:sp>
      <p:sp>
        <p:nvSpPr>
          <p:cNvPr id="3" name="Content Placeholder 2">
            <a:extLst>
              <a:ext uri="{FF2B5EF4-FFF2-40B4-BE49-F238E27FC236}">
                <a16:creationId xmlns:a16="http://schemas.microsoft.com/office/drawing/2014/main" id="{4D1F66E5-D2D7-172B-46BA-FEBFE092CC7F}"/>
              </a:ext>
            </a:extLst>
          </p:cNvPr>
          <p:cNvSpPr>
            <a:spLocks noGrp="1"/>
          </p:cNvSpPr>
          <p:nvPr>
            <p:ph sz="half" idx="1"/>
          </p:nvPr>
        </p:nvSpPr>
        <p:spPr>
          <a:xfrm>
            <a:off x="660794" y="1682869"/>
            <a:ext cx="11119104" cy="4434840"/>
          </a:xfrm>
        </p:spPr>
        <p:txBody>
          <a:bodyPr>
            <a:noAutofit/>
          </a:bodyPr>
          <a:lstStyle/>
          <a:p>
            <a:r>
              <a:rPr lang="en-US" sz="2800"/>
              <a:t>S</a:t>
            </a:r>
            <a:r>
              <a:rPr lang="en-US" sz="2800" b="0" i="0">
                <a:effectLst/>
              </a:rPr>
              <a:t>ex refers to the different biological characteristics associated with reproduction such as:</a:t>
            </a:r>
          </a:p>
          <a:p>
            <a:pPr lvl="1"/>
            <a:r>
              <a:rPr lang="en-US" sz="2400"/>
              <a:t>C</a:t>
            </a:r>
            <a:r>
              <a:rPr lang="en-US" sz="2400" b="0" i="0">
                <a:effectLst/>
              </a:rPr>
              <a:t>hromosomes</a:t>
            </a:r>
          </a:p>
          <a:p>
            <a:pPr lvl="1"/>
            <a:r>
              <a:rPr lang="en-US" sz="2400"/>
              <a:t>H</a:t>
            </a:r>
            <a:r>
              <a:rPr lang="en-US" sz="2400" b="0" i="0">
                <a:effectLst/>
              </a:rPr>
              <a:t>ormones </a:t>
            </a:r>
          </a:p>
          <a:p>
            <a:pPr lvl="1"/>
            <a:r>
              <a:rPr lang="en-US" sz="2400" b="0" i="0">
                <a:effectLst/>
              </a:rPr>
              <a:t>Reproductive organs</a:t>
            </a:r>
          </a:p>
          <a:p>
            <a:endParaRPr lang="en-US" sz="2800" b="0" i="0">
              <a:effectLst/>
            </a:endParaRPr>
          </a:p>
          <a:p>
            <a:r>
              <a:rPr lang="en-US" sz="2800"/>
              <a:t>Intersex refers to having a mix of characteristics typically associated with males and females in the categories above</a:t>
            </a:r>
          </a:p>
          <a:p>
            <a:pPr lvl="1"/>
            <a:r>
              <a:rPr lang="en-US" sz="2000" b="0" i="0">
                <a:effectLst/>
              </a:rPr>
              <a:t>Examples: </a:t>
            </a:r>
            <a:r>
              <a:rPr lang="en-US" sz="2000"/>
              <a:t>chromosome combinations such as XXY, mix of secondary sex characteristics </a:t>
            </a:r>
          </a:p>
          <a:p>
            <a:pPr lvl="1"/>
            <a:r>
              <a:rPr lang="en-US" sz="2000" b="0" i="0">
                <a:effectLst/>
              </a:rPr>
              <a:t>Intersex people make-up between 1-2% of the population [2]</a:t>
            </a:r>
          </a:p>
          <a:p>
            <a:endParaRPr lang="en-US" sz="2800"/>
          </a:p>
        </p:txBody>
      </p:sp>
      <p:sp>
        <p:nvSpPr>
          <p:cNvPr id="4" name="TextBox 3">
            <a:hlinkClick r:id="rId2"/>
            <a:extLst>
              <a:ext uri="{FF2B5EF4-FFF2-40B4-BE49-F238E27FC236}">
                <a16:creationId xmlns:a16="http://schemas.microsoft.com/office/drawing/2014/main" id="{A51A738B-874C-BFB3-B136-D29F14EC32FF}"/>
              </a:ext>
            </a:extLst>
          </p:cNvPr>
          <p:cNvSpPr txBox="1"/>
          <p:nvPr/>
        </p:nvSpPr>
        <p:spPr>
          <a:xfrm>
            <a:off x="6648450" y="6381147"/>
            <a:ext cx="5663681" cy="369332"/>
          </a:xfrm>
          <a:prstGeom prst="rect">
            <a:avLst/>
          </a:prstGeom>
          <a:noFill/>
        </p:spPr>
        <p:txBody>
          <a:bodyPr wrap="square" rtlCol="0">
            <a:spAutoFit/>
          </a:bodyPr>
          <a:lstStyle/>
          <a:p>
            <a:r>
              <a:rPr lang="en-US"/>
              <a:t>2: </a:t>
            </a:r>
            <a:r>
              <a:rPr lang="en-US" err="1"/>
              <a:t>Blackless</a:t>
            </a:r>
            <a:r>
              <a:rPr lang="en-US"/>
              <a:t> et al 2000, How sexually dimorphic are we?</a:t>
            </a:r>
          </a:p>
        </p:txBody>
      </p:sp>
    </p:spTree>
    <p:extLst>
      <p:ext uri="{BB962C8B-B14F-4D97-AF65-F5344CB8AC3E}">
        <p14:creationId xmlns:p14="http://schemas.microsoft.com/office/powerpoint/2010/main" val="3855531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F086BE-D5AC-3173-3A06-6D2145A291A4}"/>
              </a:ext>
            </a:extLst>
          </p:cNvPr>
          <p:cNvSpPr>
            <a:spLocks noGrp="1"/>
          </p:cNvSpPr>
          <p:nvPr>
            <p:ph type="title"/>
          </p:nvPr>
        </p:nvSpPr>
        <p:spPr>
          <a:xfrm>
            <a:off x="758952" y="320040"/>
            <a:ext cx="10671048" cy="768096"/>
          </a:xfrm>
        </p:spPr>
        <p:txBody>
          <a:bodyPr anchor="t">
            <a:normAutofit/>
          </a:bodyPr>
          <a:lstStyle/>
          <a:p>
            <a:r>
              <a:rPr lang="en-US"/>
              <a:t>What is Gender?</a:t>
            </a:r>
          </a:p>
        </p:txBody>
      </p:sp>
      <p:graphicFrame>
        <p:nvGraphicFramePr>
          <p:cNvPr id="9" name="Content Placeholder 6">
            <a:extLst>
              <a:ext uri="{FF2B5EF4-FFF2-40B4-BE49-F238E27FC236}">
                <a16:creationId xmlns:a16="http://schemas.microsoft.com/office/drawing/2014/main" id="{C2E5CD6C-84E7-AA12-60C6-22D8A1331DB7}"/>
              </a:ext>
            </a:extLst>
          </p:cNvPr>
          <p:cNvGraphicFramePr>
            <a:graphicFrameLocks noGrp="1"/>
          </p:cNvGraphicFramePr>
          <p:nvPr>
            <p:ph sz="half" idx="1"/>
            <p:extLst>
              <p:ext uri="{D42A27DB-BD31-4B8C-83A1-F6EECF244321}">
                <p14:modId xmlns:p14="http://schemas.microsoft.com/office/powerpoint/2010/main" val="2434912307"/>
              </p:ext>
            </p:extLst>
          </p:nvPr>
        </p:nvGraphicFramePr>
        <p:xfrm>
          <a:off x="534924" y="1601096"/>
          <a:ext cx="11119104"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46EE0E58-1214-BAF4-F803-226B0CCD68FE}"/>
              </a:ext>
            </a:extLst>
          </p:cNvPr>
          <p:cNvSpPr txBox="1"/>
          <p:nvPr/>
        </p:nvSpPr>
        <p:spPr>
          <a:xfrm>
            <a:off x="5562600" y="6302355"/>
            <a:ext cx="7082028" cy="369332"/>
          </a:xfrm>
          <a:prstGeom prst="rect">
            <a:avLst/>
          </a:prstGeom>
          <a:noFill/>
        </p:spPr>
        <p:txBody>
          <a:bodyPr wrap="square" rtlCol="0">
            <a:spAutoFit/>
          </a:bodyPr>
          <a:lstStyle/>
          <a:p>
            <a:r>
              <a:rPr lang="en-US">
                <a:effectLst/>
              </a:rPr>
              <a:t>3: </a:t>
            </a:r>
            <a:r>
              <a:rPr lang="en-US" err="1">
                <a:effectLst/>
              </a:rPr>
              <a:t>Schnebly</a:t>
            </a:r>
            <a:r>
              <a:rPr lang="en-US">
                <a:effectLst/>
              </a:rPr>
              <a:t> </a:t>
            </a:r>
            <a:r>
              <a:rPr lang="en-US" i="1">
                <a:effectLst/>
              </a:rPr>
              <a:t>2022, </a:t>
            </a:r>
            <a:r>
              <a:rPr lang="en-US"/>
              <a:t>Biological Sex and Gender in the United States </a:t>
            </a:r>
          </a:p>
        </p:txBody>
      </p:sp>
    </p:spTree>
    <p:extLst>
      <p:ext uri="{BB962C8B-B14F-4D97-AF65-F5344CB8AC3E}">
        <p14:creationId xmlns:p14="http://schemas.microsoft.com/office/powerpoint/2010/main" val="240111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180ED-607C-3FB1-AAFF-15F129A38863}"/>
              </a:ext>
            </a:extLst>
          </p:cNvPr>
          <p:cNvSpPr>
            <a:spLocks noGrp="1"/>
          </p:cNvSpPr>
          <p:nvPr>
            <p:ph type="title"/>
          </p:nvPr>
        </p:nvSpPr>
        <p:spPr>
          <a:xfrm>
            <a:off x="3838448" y="309511"/>
            <a:ext cx="6766560" cy="768096"/>
          </a:xfrm>
        </p:spPr>
        <p:txBody>
          <a:bodyPr/>
          <a:lstStyle/>
          <a:p>
            <a:r>
              <a:rPr lang="en-US"/>
              <a:t>Gender Terms</a:t>
            </a:r>
            <a:endParaRPr lang="en-US" baseline="30000"/>
          </a:p>
        </p:txBody>
      </p:sp>
      <p:sp>
        <p:nvSpPr>
          <p:cNvPr id="3" name="Content Placeholder 2">
            <a:extLst>
              <a:ext uri="{FF2B5EF4-FFF2-40B4-BE49-F238E27FC236}">
                <a16:creationId xmlns:a16="http://schemas.microsoft.com/office/drawing/2014/main" id="{3ADF0A23-B346-E9FC-7A30-2AC2EDC58F4E}"/>
              </a:ext>
            </a:extLst>
          </p:cNvPr>
          <p:cNvSpPr>
            <a:spLocks noGrp="1"/>
          </p:cNvSpPr>
          <p:nvPr>
            <p:ph idx="1"/>
          </p:nvPr>
        </p:nvSpPr>
        <p:spPr>
          <a:xfrm>
            <a:off x="3838448" y="1257426"/>
            <a:ext cx="6766560" cy="5029074"/>
          </a:xfrm>
        </p:spPr>
        <p:txBody>
          <a:bodyPr/>
          <a:lstStyle/>
          <a:p>
            <a:r>
              <a:rPr lang="en-US" sz="1600" b="1"/>
              <a:t>Assigned Sex/Gender at Birth</a:t>
            </a:r>
            <a:r>
              <a:rPr lang="en-US" sz="1600"/>
              <a:t>: Presumed sex and/or gender usually based on external anatomy, often determined by medical professionals and reflected on legal documents </a:t>
            </a:r>
            <a:endParaRPr lang="en-US" sz="1600" b="1"/>
          </a:p>
          <a:p>
            <a:endParaRPr lang="en-US" sz="1600" b="1"/>
          </a:p>
          <a:p>
            <a:r>
              <a:rPr lang="en-US" sz="1600" b="1"/>
              <a:t>Cisgender</a:t>
            </a:r>
            <a:r>
              <a:rPr lang="en-US" sz="1600"/>
              <a:t>: Someone who identifies with their sex assigned at birth</a:t>
            </a:r>
          </a:p>
          <a:p>
            <a:endParaRPr lang="en-US" sz="1600"/>
          </a:p>
          <a:p>
            <a:r>
              <a:rPr lang="en-US" sz="1600" b="1"/>
              <a:t>Transgender: </a:t>
            </a:r>
            <a:r>
              <a:rPr lang="en-US" sz="1600"/>
              <a:t>Someone who does not identify with their sex assigned at birth. </a:t>
            </a:r>
          </a:p>
          <a:p>
            <a:endParaRPr lang="en-US" sz="1600"/>
          </a:p>
          <a:p>
            <a:r>
              <a:rPr lang="en-US" sz="1600" b="1"/>
              <a:t>Nonbinary:</a:t>
            </a:r>
            <a:r>
              <a:rPr lang="en-US" sz="1600"/>
              <a:t> An umbrella term for gender identities that can’t be exclusively categorized as man or woman. </a:t>
            </a:r>
          </a:p>
          <a:p>
            <a:endParaRPr lang="en-US" sz="1600"/>
          </a:p>
          <a:p>
            <a:r>
              <a:rPr lang="en-US" sz="1600" b="1"/>
              <a:t>Two-spirit: </a:t>
            </a:r>
            <a:r>
              <a:rPr lang="en-US" sz="1600"/>
              <a:t>Two-spirit generally refers to a gender role believed to be a common, acknowledged, accepted, and praised gender classification among most First Nation communities, dating back centuries. Each First Nation tribe has its own understanding and meaning of what it means to be two-spirit, so this term can have many definitions.</a:t>
            </a:r>
          </a:p>
          <a:p>
            <a:endParaRPr lang="en-US" sz="1600"/>
          </a:p>
          <a:p>
            <a:endParaRPr lang="en-US" sz="1600"/>
          </a:p>
          <a:p>
            <a:endParaRPr lang="en-US" sz="1600"/>
          </a:p>
          <a:p>
            <a:endParaRPr lang="en-US" sz="1600"/>
          </a:p>
          <a:p>
            <a:endParaRPr lang="en-US"/>
          </a:p>
        </p:txBody>
      </p:sp>
      <p:sp>
        <p:nvSpPr>
          <p:cNvPr id="11" name="TextBox 10">
            <a:extLst>
              <a:ext uri="{FF2B5EF4-FFF2-40B4-BE49-F238E27FC236}">
                <a16:creationId xmlns:a16="http://schemas.microsoft.com/office/drawing/2014/main" id="{25FA0584-3793-082B-E1FD-128CF5288490}"/>
              </a:ext>
            </a:extLst>
          </p:cNvPr>
          <p:cNvSpPr txBox="1"/>
          <p:nvPr/>
        </p:nvSpPr>
        <p:spPr>
          <a:xfrm>
            <a:off x="7518552" y="6466319"/>
            <a:ext cx="7467600" cy="523220"/>
          </a:xfrm>
          <a:prstGeom prst="rect">
            <a:avLst/>
          </a:prstGeom>
          <a:noFill/>
        </p:spPr>
        <p:txBody>
          <a:bodyPr wrap="square" rtlCol="0">
            <a:spAutoFit/>
          </a:bodyPr>
          <a:lstStyle/>
          <a:p>
            <a:r>
              <a:rPr lang="en-US" sz="1400"/>
              <a:t>[4] Healthline, 68 Terms that Describe Gender Expression</a:t>
            </a:r>
          </a:p>
          <a:p>
            <a:endParaRPr lang="en-US" sz="1400"/>
          </a:p>
        </p:txBody>
      </p:sp>
    </p:spTree>
    <p:extLst>
      <p:ext uri="{BB962C8B-B14F-4D97-AF65-F5344CB8AC3E}">
        <p14:creationId xmlns:p14="http://schemas.microsoft.com/office/powerpoint/2010/main" val="701280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6A7424-16E8-CE7D-8ADC-93777B7A8754}"/>
              </a:ext>
            </a:extLst>
          </p:cNvPr>
          <p:cNvSpPr>
            <a:spLocks noGrp="1"/>
          </p:cNvSpPr>
          <p:nvPr>
            <p:ph type="title"/>
          </p:nvPr>
        </p:nvSpPr>
        <p:spPr>
          <a:xfrm>
            <a:off x="760476" y="325957"/>
            <a:ext cx="10671048" cy="768096"/>
          </a:xfrm>
        </p:spPr>
        <p:txBody>
          <a:bodyPr anchor="t">
            <a:normAutofit/>
          </a:bodyPr>
          <a:lstStyle/>
          <a:p>
            <a:r>
              <a:rPr lang="en-US" b="1"/>
              <a:t>Gender expression Terms</a:t>
            </a:r>
            <a:endParaRPr lang="en-US"/>
          </a:p>
        </p:txBody>
      </p:sp>
      <p:graphicFrame>
        <p:nvGraphicFramePr>
          <p:cNvPr id="8" name="Content Placeholder 5">
            <a:extLst>
              <a:ext uri="{FF2B5EF4-FFF2-40B4-BE49-F238E27FC236}">
                <a16:creationId xmlns:a16="http://schemas.microsoft.com/office/drawing/2014/main" id="{9953E9C6-F199-F46D-014D-01BF39E2E046}"/>
              </a:ext>
            </a:extLst>
          </p:cNvPr>
          <p:cNvGraphicFramePr>
            <a:graphicFrameLocks noGrp="1"/>
          </p:cNvGraphicFramePr>
          <p:nvPr>
            <p:ph sz="half" idx="1"/>
            <p:extLst>
              <p:ext uri="{D42A27DB-BD31-4B8C-83A1-F6EECF244321}">
                <p14:modId xmlns:p14="http://schemas.microsoft.com/office/powerpoint/2010/main" val="492630737"/>
              </p:ext>
            </p:extLst>
          </p:nvPr>
        </p:nvGraphicFramePr>
        <p:xfrm>
          <a:off x="539496" y="1403873"/>
          <a:ext cx="11119104"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CDFAA486-8285-79D3-34E9-D48D03AC3EB5}"/>
              </a:ext>
            </a:extLst>
          </p:cNvPr>
          <p:cNvSpPr txBox="1"/>
          <p:nvPr/>
        </p:nvSpPr>
        <p:spPr>
          <a:xfrm>
            <a:off x="7518552" y="6466319"/>
            <a:ext cx="7467600" cy="523220"/>
          </a:xfrm>
          <a:prstGeom prst="rect">
            <a:avLst/>
          </a:prstGeom>
          <a:noFill/>
        </p:spPr>
        <p:txBody>
          <a:bodyPr wrap="square" rtlCol="0">
            <a:spAutoFit/>
          </a:bodyPr>
          <a:lstStyle/>
          <a:p>
            <a:r>
              <a:rPr lang="en-US" sz="1400"/>
              <a:t>[4] Healthline, 68 Terms that Describe Gender Expression</a:t>
            </a:r>
          </a:p>
          <a:p>
            <a:endParaRPr lang="en-US" sz="1400"/>
          </a:p>
        </p:txBody>
      </p:sp>
    </p:spTree>
    <p:extLst>
      <p:ext uri="{BB962C8B-B14F-4D97-AF65-F5344CB8AC3E}">
        <p14:creationId xmlns:p14="http://schemas.microsoft.com/office/powerpoint/2010/main" val="1852476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454D6-743A-A835-5BFA-155EE6504EF9}"/>
              </a:ext>
            </a:extLst>
          </p:cNvPr>
          <p:cNvSpPr>
            <a:spLocks noGrp="1"/>
          </p:cNvSpPr>
          <p:nvPr>
            <p:ph type="title"/>
          </p:nvPr>
        </p:nvSpPr>
        <p:spPr>
          <a:xfrm>
            <a:off x="3832642" y="317428"/>
            <a:ext cx="6766560" cy="768096"/>
          </a:xfrm>
        </p:spPr>
        <p:txBody>
          <a:bodyPr anchor="t">
            <a:normAutofit fontScale="90000"/>
          </a:bodyPr>
          <a:lstStyle/>
          <a:p>
            <a:pPr>
              <a:lnSpc>
                <a:spcPct val="90000"/>
              </a:lnSpc>
            </a:pPr>
            <a:r>
              <a:rPr lang="en-US" sz="2800"/>
              <a:t>Things to remember about Transgender Identities</a:t>
            </a:r>
          </a:p>
        </p:txBody>
      </p:sp>
      <p:sp>
        <p:nvSpPr>
          <p:cNvPr id="3" name="Content Placeholder 2">
            <a:extLst>
              <a:ext uri="{FF2B5EF4-FFF2-40B4-BE49-F238E27FC236}">
                <a16:creationId xmlns:a16="http://schemas.microsoft.com/office/drawing/2014/main" id="{C9759988-E692-E672-FE0A-C6235C8DF34F}"/>
              </a:ext>
            </a:extLst>
          </p:cNvPr>
          <p:cNvSpPr>
            <a:spLocks noGrp="1"/>
          </p:cNvSpPr>
          <p:nvPr>
            <p:ph idx="1"/>
          </p:nvPr>
        </p:nvSpPr>
        <p:spPr>
          <a:xfrm>
            <a:off x="3748667" y="1505920"/>
            <a:ext cx="6766560" cy="4932202"/>
          </a:xfrm>
        </p:spPr>
        <p:txBody>
          <a:bodyPr>
            <a:normAutofit lnSpcReduction="10000"/>
          </a:bodyPr>
          <a:lstStyle/>
          <a:p>
            <a:r>
              <a:rPr lang="en-US" sz="1800"/>
              <a:t>Transgender is an umbrella term: Not every trans person expresses their gender the same way</a:t>
            </a:r>
          </a:p>
          <a:p>
            <a:endParaRPr lang="en-US" sz="1800"/>
          </a:p>
          <a:p>
            <a:r>
              <a:rPr lang="en-US" sz="1800"/>
              <a:t>Trans is more than male and female</a:t>
            </a:r>
          </a:p>
          <a:p>
            <a:endParaRPr lang="en-US" sz="1800"/>
          </a:p>
          <a:p>
            <a:r>
              <a:rPr lang="en-US" sz="1800"/>
              <a:t>Physical transition is not needed for someone to be transgender</a:t>
            </a:r>
          </a:p>
          <a:p>
            <a:endParaRPr lang="en-US" sz="1800"/>
          </a:p>
          <a:p>
            <a:r>
              <a:rPr lang="en-US" sz="1800"/>
              <a:t>Changes to legal documents to reflect gender identity is difficult and often inaccessible</a:t>
            </a:r>
          </a:p>
          <a:p>
            <a:endParaRPr lang="en-US" sz="1800"/>
          </a:p>
          <a:p>
            <a:r>
              <a:rPr lang="en-US" sz="1800"/>
              <a:t>It is not someone’s responsibility to educate you about their gender</a:t>
            </a:r>
          </a:p>
          <a:p>
            <a:endParaRPr lang="en-US" sz="1800"/>
          </a:p>
          <a:p>
            <a:endParaRPr lang="en-US" sz="1800"/>
          </a:p>
          <a:p>
            <a:endParaRPr lang="en-US" sz="1800"/>
          </a:p>
          <a:p>
            <a:r>
              <a:rPr lang="en-US" sz="1800" b="1"/>
              <a:t>You do not need to understand somebody’s gender or gender expression to respect them!</a:t>
            </a:r>
          </a:p>
        </p:txBody>
      </p:sp>
    </p:spTree>
    <p:extLst>
      <p:ext uri="{BB962C8B-B14F-4D97-AF65-F5344CB8AC3E}">
        <p14:creationId xmlns:p14="http://schemas.microsoft.com/office/powerpoint/2010/main" val="263712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8ED14-1D00-382A-AFC6-AD311C38D969}"/>
              </a:ext>
            </a:extLst>
          </p:cNvPr>
          <p:cNvSpPr>
            <a:spLocks noGrp="1"/>
          </p:cNvSpPr>
          <p:nvPr>
            <p:ph type="title"/>
          </p:nvPr>
        </p:nvSpPr>
        <p:spPr>
          <a:xfrm>
            <a:off x="651376" y="534834"/>
            <a:ext cx="10671048" cy="768096"/>
          </a:xfrm>
        </p:spPr>
        <p:txBody>
          <a:bodyPr/>
          <a:lstStyle/>
          <a:p>
            <a:r>
              <a:rPr lang="en-US"/>
              <a:t>What is Sexual Orientation?</a:t>
            </a:r>
          </a:p>
        </p:txBody>
      </p:sp>
      <p:sp>
        <p:nvSpPr>
          <p:cNvPr id="3" name="Content Placeholder 2">
            <a:extLst>
              <a:ext uri="{FF2B5EF4-FFF2-40B4-BE49-F238E27FC236}">
                <a16:creationId xmlns:a16="http://schemas.microsoft.com/office/drawing/2014/main" id="{553ABDE6-FCAE-C08F-7B0A-5752C54F9733}"/>
              </a:ext>
            </a:extLst>
          </p:cNvPr>
          <p:cNvSpPr>
            <a:spLocks noGrp="1"/>
          </p:cNvSpPr>
          <p:nvPr>
            <p:ph sz="half" idx="1"/>
          </p:nvPr>
        </p:nvSpPr>
        <p:spPr>
          <a:xfrm>
            <a:off x="539496" y="2103120"/>
            <a:ext cx="11119104" cy="3535680"/>
          </a:xfrm>
        </p:spPr>
        <p:txBody>
          <a:bodyPr/>
          <a:lstStyle/>
          <a:p>
            <a:r>
              <a:rPr lang="en-US" sz="2000" b="1">
                <a:solidFill>
                  <a:srgbClr val="000000">
                    <a:hueOff val="0"/>
                    <a:satOff val="0"/>
                    <a:lumOff val="0"/>
                    <a:alphaOff val="0"/>
                  </a:srgbClr>
                </a:solidFill>
                <a:latin typeface="Sabon Next LT"/>
              </a:rPr>
              <a:t>Sexual orientation</a:t>
            </a:r>
            <a:r>
              <a:rPr lang="en-US" sz="2000">
                <a:solidFill>
                  <a:srgbClr val="000000">
                    <a:hueOff val="0"/>
                    <a:satOff val="0"/>
                    <a:lumOff val="0"/>
                    <a:alphaOff val="0"/>
                  </a:srgbClr>
                </a:solidFill>
                <a:latin typeface="Sabon Next LT"/>
              </a:rPr>
              <a:t>: An enduring emotional, romantic, or sexual attraction to other people. Individual’s sexual orientation is often described as gay, lesbian, bisexual, heterosexual/straight, queer, or asexual</a:t>
            </a:r>
          </a:p>
          <a:p>
            <a:endParaRPr lang="en-US" sz="2000">
              <a:solidFill>
                <a:srgbClr val="000000">
                  <a:hueOff val="0"/>
                  <a:satOff val="0"/>
                  <a:lumOff val="0"/>
                  <a:alphaOff val="0"/>
                </a:srgbClr>
              </a:solidFill>
              <a:latin typeface="Sabon Next LT"/>
            </a:endParaRPr>
          </a:p>
          <a:p>
            <a:r>
              <a:rPr lang="en-US" sz="2000">
                <a:solidFill>
                  <a:srgbClr val="000000">
                    <a:hueOff val="0"/>
                    <a:satOff val="0"/>
                    <a:lumOff val="0"/>
                    <a:alphaOff val="0"/>
                  </a:srgbClr>
                </a:solidFill>
                <a:latin typeface="Sabon Next LT"/>
              </a:rPr>
              <a:t>Sexual orientation is independent of gender identity</a:t>
            </a:r>
          </a:p>
          <a:p>
            <a:endParaRPr lang="en-US" sz="2000">
              <a:solidFill>
                <a:srgbClr val="000000">
                  <a:hueOff val="0"/>
                  <a:satOff val="0"/>
                  <a:lumOff val="0"/>
                  <a:alphaOff val="0"/>
                </a:srgbClr>
              </a:solidFill>
              <a:latin typeface="Sabon Next LT"/>
            </a:endParaRPr>
          </a:p>
          <a:p>
            <a:r>
              <a:rPr lang="en-US" sz="2000">
                <a:solidFill>
                  <a:srgbClr val="000000">
                    <a:hueOff val="0"/>
                    <a:satOff val="0"/>
                    <a:lumOff val="0"/>
                    <a:alphaOff val="0"/>
                  </a:srgbClr>
                </a:solidFill>
                <a:latin typeface="Sabon Next LT"/>
              </a:rPr>
              <a:t>But sexual orientation is often defined in relation to gender</a:t>
            </a:r>
          </a:p>
          <a:p>
            <a:pPr marL="338328" lvl="1" indent="0">
              <a:buNone/>
            </a:pPr>
            <a:endParaRPr lang="en-US" sz="2000">
              <a:solidFill>
                <a:srgbClr val="000000">
                  <a:hueOff val="0"/>
                  <a:satOff val="0"/>
                  <a:lumOff val="0"/>
                  <a:alphaOff val="0"/>
                </a:srgbClr>
              </a:solidFill>
              <a:latin typeface="Sabon Next LT"/>
            </a:endParaRPr>
          </a:p>
          <a:p>
            <a:r>
              <a:rPr lang="en-US" sz="2000">
                <a:solidFill>
                  <a:srgbClr val="000000">
                    <a:hueOff val="0"/>
                    <a:satOff val="0"/>
                    <a:lumOff val="0"/>
                    <a:alphaOff val="0"/>
                  </a:srgbClr>
                </a:solidFill>
                <a:latin typeface="Sabon Next LT"/>
              </a:rPr>
              <a:t>Romantic and sexual orientation are not always aligned </a:t>
            </a:r>
          </a:p>
          <a:p>
            <a:endParaRPr lang="en-US" sz="2000">
              <a:solidFill>
                <a:srgbClr val="000000">
                  <a:hueOff val="0"/>
                  <a:satOff val="0"/>
                  <a:lumOff val="0"/>
                  <a:alphaOff val="0"/>
                </a:srgbClr>
              </a:solidFill>
              <a:latin typeface="Sabon Next LT"/>
            </a:endParaRPr>
          </a:p>
          <a:p>
            <a:pPr marL="0" indent="0">
              <a:buNone/>
            </a:pPr>
            <a:endParaRPr lang="en-US" sz="2000">
              <a:solidFill>
                <a:srgbClr val="000000">
                  <a:hueOff val="0"/>
                  <a:satOff val="0"/>
                  <a:lumOff val="0"/>
                  <a:alphaOff val="0"/>
                </a:srgbClr>
              </a:solidFill>
              <a:latin typeface="Sabon Next LT"/>
            </a:endParaRPr>
          </a:p>
          <a:p>
            <a:pPr marL="0" indent="0">
              <a:buNone/>
            </a:pPr>
            <a:endParaRPr lang="en-US" sz="2000">
              <a:solidFill>
                <a:srgbClr val="000000">
                  <a:hueOff val="0"/>
                  <a:satOff val="0"/>
                  <a:lumOff val="0"/>
                  <a:alphaOff val="0"/>
                </a:srgbClr>
              </a:solidFill>
              <a:latin typeface="Sabon Next LT"/>
            </a:endParaRPr>
          </a:p>
        </p:txBody>
      </p:sp>
      <p:sp>
        <p:nvSpPr>
          <p:cNvPr id="4" name="TextBox 3">
            <a:extLst>
              <a:ext uri="{FF2B5EF4-FFF2-40B4-BE49-F238E27FC236}">
                <a16:creationId xmlns:a16="http://schemas.microsoft.com/office/drawing/2014/main" id="{D771C19E-2C11-F3D7-0958-B912CFE2A734}"/>
              </a:ext>
            </a:extLst>
          </p:cNvPr>
          <p:cNvSpPr txBox="1"/>
          <p:nvPr/>
        </p:nvSpPr>
        <p:spPr>
          <a:xfrm>
            <a:off x="7219950" y="6323166"/>
            <a:ext cx="5538470" cy="369332"/>
          </a:xfrm>
          <a:prstGeom prst="rect">
            <a:avLst/>
          </a:prstGeom>
          <a:noFill/>
        </p:spPr>
        <p:txBody>
          <a:bodyPr wrap="square" rtlCol="0">
            <a:spAutoFit/>
          </a:bodyPr>
          <a:lstStyle/>
          <a:p>
            <a:pPr marL="0" indent="0">
              <a:buNone/>
            </a:pPr>
            <a:r>
              <a:rPr lang="en-US">
                <a:hlinkClick r:id="rId2"/>
              </a:rPr>
              <a:t>[5] HUD LGBTIA+ Fair Housing Toolkit</a:t>
            </a:r>
            <a:endParaRPr lang="en-US"/>
          </a:p>
        </p:txBody>
      </p:sp>
    </p:spTree>
    <p:extLst>
      <p:ext uri="{BB962C8B-B14F-4D97-AF65-F5344CB8AC3E}">
        <p14:creationId xmlns:p14="http://schemas.microsoft.com/office/powerpoint/2010/main" val="4084259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035C82E-D017-EFCD-26BB-A4E1CFC85820}"/>
              </a:ext>
            </a:extLst>
          </p:cNvPr>
          <p:cNvPicPr>
            <a:picLocks noGrp="1" noChangeAspect="1"/>
          </p:cNvPicPr>
          <p:nvPr>
            <p:ph idx="1"/>
          </p:nvPr>
        </p:nvPicPr>
        <p:blipFill>
          <a:blip r:embed="rId2"/>
          <a:stretch>
            <a:fillRect/>
          </a:stretch>
        </p:blipFill>
        <p:spPr>
          <a:xfrm>
            <a:off x="4224528" y="847724"/>
            <a:ext cx="7370557" cy="5695949"/>
          </a:xfrm>
          <a:prstGeom prst="rect">
            <a:avLst/>
          </a:prstGeom>
        </p:spPr>
      </p:pic>
    </p:spTree>
    <p:extLst>
      <p:ext uri="{BB962C8B-B14F-4D97-AF65-F5344CB8AC3E}">
        <p14:creationId xmlns:p14="http://schemas.microsoft.com/office/powerpoint/2010/main" val="979622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Footer Placeholder 4">
            <a:extLst>
              <a:ext uri="{FF2B5EF4-FFF2-40B4-BE49-F238E27FC236}">
                <a16:creationId xmlns:a16="http://schemas.microsoft.com/office/drawing/2014/main" id="{161213B9-1078-B171-F82F-090E2CA5B962}"/>
              </a:ext>
            </a:extLst>
          </p:cNvPr>
          <p:cNvSpPr>
            <a:spLocks noGrp="1"/>
          </p:cNvSpPr>
          <p:nvPr>
            <p:ph type="ftr" sz="quarter" idx="11"/>
          </p:nvPr>
        </p:nvSpPr>
        <p:spPr/>
        <p:txBody>
          <a:bodyPr/>
          <a:lstStyle/>
          <a:p>
            <a:pPr>
              <a:spcAft>
                <a:spcPts val="600"/>
              </a:spcAft>
            </a:pPr>
            <a:r>
              <a:rPr lang="en-US"/>
              <a:t>Presentation title</a:t>
            </a:r>
          </a:p>
        </p:txBody>
      </p:sp>
      <p:sp>
        <p:nvSpPr>
          <p:cNvPr id="6" name="Slide Number Placeholder 5">
            <a:extLst>
              <a:ext uri="{FF2B5EF4-FFF2-40B4-BE49-F238E27FC236}">
                <a16:creationId xmlns:a16="http://schemas.microsoft.com/office/drawing/2014/main" id="{EE4E274D-1ED6-51D8-4460-580BCC50B227}"/>
              </a:ext>
            </a:extLst>
          </p:cNvPr>
          <p:cNvSpPr>
            <a:spLocks noGrp="1"/>
          </p:cNvSpPr>
          <p:nvPr>
            <p:ph type="sldNum" sz="quarter" idx="12"/>
          </p:nvPr>
        </p:nvSpPr>
        <p:spPr/>
        <p:txBody>
          <a:bodyPr anchor="ctr">
            <a:normAutofit/>
          </a:bodyPr>
          <a:lstStyle/>
          <a:p>
            <a:pPr>
              <a:spcAft>
                <a:spcPts val="600"/>
              </a:spcAft>
            </a:pPr>
            <a:fld id="{48F63A3B-78C7-47BE-AE5E-E10140E04643}" type="slidenum">
              <a:rPr lang="en-US" smtClean="0"/>
              <a:pPr>
                <a:spcAft>
                  <a:spcPts val="600"/>
                </a:spcAft>
              </a:pPr>
              <a:t>18</a:t>
            </a:fld>
            <a:endParaRPr lang="en-US"/>
          </a:p>
        </p:txBody>
      </p:sp>
      <p:sp>
        <p:nvSpPr>
          <p:cNvPr id="7" name="Title 6">
            <a:extLst>
              <a:ext uri="{FF2B5EF4-FFF2-40B4-BE49-F238E27FC236}">
                <a16:creationId xmlns:a16="http://schemas.microsoft.com/office/drawing/2014/main" id="{C598EDA1-53BC-49E1-303A-6A8051F8B2A3}"/>
              </a:ext>
            </a:extLst>
          </p:cNvPr>
          <p:cNvSpPr>
            <a:spLocks noGrp="1"/>
          </p:cNvSpPr>
          <p:nvPr>
            <p:ph type="title"/>
          </p:nvPr>
        </p:nvSpPr>
        <p:spPr/>
        <p:txBody>
          <a:bodyPr anchor="b">
            <a:normAutofit/>
          </a:bodyPr>
          <a:lstStyle/>
          <a:p>
            <a:r>
              <a:rPr lang="en-US"/>
              <a:t>LGBTQIA+</a:t>
            </a:r>
          </a:p>
        </p:txBody>
      </p:sp>
      <p:sp>
        <p:nvSpPr>
          <p:cNvPr id="8" name="Content Placeholder 7">
            <a:extLst>
              <a:ext uri="{FF2B5EF4-FFF2-40B4-BE49-F238E27FC236}">
                <a16:creationId xmlns:a16="http://schemas.microsoft.com/office/drawing/2014/main" id="{863A0F27-9A74-6836-E58D-61E57199DA52}"/>
              </a:ext>
            </a:extLst>
          </p:cNvPr>
          <p:cNvSpPr>
            <a:spLocks noGrp="1"/>
          </p:cNvSpPr>
          <p:nvPr>
            <p:ph sz="half" idx="2"/>
          </p:nvPr>
        </p:nvSpPr>
        <p:spPr/>
        <p:txBody>
          <a:bodyPr>
            <a:normAutofit/>
          </a:bodyPr>
          <a:lstStyle/>
          <a:p>
            <a:pPr marL="0" indent="0" algn="ctr">
              <a:buNone/>
            </a:pPr>
            <a:r>
              <a:rPr lang="en-US" sz="2400"/>
              <a:t>Lesbian</a:t>
            </a:r>
          </a:p>
          <a:p>
            <a:pPr marL="0" indent="0" algn="ctr">
              <a:buNone/>
            </a:pPr>
            <a:r>
              <a:rPr lang="en-US" sz="2400"/>
              <a:t>Gay</a:t>
            </a:r>
          </a:p>
          <a:p>
            <a:pPr marL="0" indent="0" algn="ctr">
              <a:buNone/>
            </a:pPr>
            <a:r>
              <a:rPr lang="en-US" sz="2400"/>
              <a:t>Bisexual</a:t>
            </a:r>
          </a:p>
          <a:p>
            <a:pPr marL="0" indent="0" algn="ctr">
              <a:buNone/>
            </a:pPr>
            <a:r>
              <a:rPr lang="en-US" sz="2400"/>
              <a:t>Transgender</a:t>
            </a:r>
          </a:p>
          <a:p>
            <a:pPr marL="0" indent="0" algn="ctr">
              <a:buNone/>
            </a:pPr>
            <a:r>
              <a:rPr lang="en-US" sz="2400"/>
              <a:t>Queer/questioning</a:t>
            </a:r>
          </a:p>
          <a:p>
            <a:pPr marL="0" indent="0" algn="ctr">
              <a:buNone/>
            </a:pPr>
            <a:r>
              <a:rPr lang="en-US" sz="2400"/>
              <a:t>Intersex</a:t>
            </a:r>
          </a:p>
          <a:p>
            <a:pPr marL="0" indent="0" algn="ctr">
              <a:buNone/>
            </a:pPr>
            <a:r>
              <a:rPr lang="en-US" sz="2400"/>
              <a:t>Asexual</a:t>
            </a:r>
          </a:p>
          <a:p>
            <a:endParaRPr lang="en-US" sz="2400"/>
          </a:p>
        </p:txBody>
      </p:sp>
      <p:sp>
        <p:nvSpPr>
          <p:cNvPr id="9" name="Content Placeholder 8">
            <a:extLst>
              <a:ext uri="{FF2B5EF4-FFF2-40B4-BE49-F238E27FC236}">
                <a16:creationId xmlns:a16="http://schemas.microsoft.com/office/drawing/2014/main" id="{F483CD5A-5CE2-C676-9725-6D8A3B85B663}"/>
              </a:ext>
            </a:extLst>
          </p:cNvPr>
          <p:cNvSpPr>
            <a:spLocks noGrp="1"/>
          </p:cNvSpPr>
          <p:nvPr>
            <p:ph sz="quarter" idx="4"/>
          </p:nvPr>
        </p:nvSpPr>
        <p:spPr/>
        <p:txBody>
          <a:bodyPr/>
          <a:lstStyle/>
          <a:p>
            <a:pPr marL="0" indent="0">
              <a:buNone/>
            </a:pPr>
            <a:r>
              <a:rPr lang="en-US" sz="2000"/>
              <a:t>Which terms describe sex?</a:t>
            </a:r>
          </a:p>
          <a:p>
            <a:pPr marL="0" indent="0">
              <a:buNone/>
            </a:pPr>
            <a:endParaRPr lang="en-US" sz="2000"/>
          </a:p>
          <a:p>
            <a:pPr marL="0" indent="0">
              <a:buNone/>
            </a:pPr>
            <a:r>
              <a:rPr lang="en-US" sz="2000"/>
              <a:t>Which terms describe gender?</a:t>
            </a:r>
          </a:p>
          <a:p>
            <a:pPr marL="0" indent="0">
              <a:buNone/>
            </a:pPr>
            <a:endParaRPr lang="en-US" sz="2000"/>
          </a:p>
          <a:p>
            <a:pPr marL="0" indent="0">
              <a:buNone/>
            </a:pPr>
            <a:r>
              <a:rPr lang="en-US" sz="2000"/>
              <a:t>Which terms describe sexual orientation?</a:t>
            </a:r>
          </a:p>
          <a:p>
            <a:pPr marL="0" indent="0">
              <a:buNone/>
            </a:pPr>
            <a:endParaRPr lang="en-US" sz="2000"/>
          </a:p>
          <a:p>
            <a:pPr marL="0" indent="0">
              <a:buNone/>
            </a:pPr>
            <a:endParaRPr lang="en-US" sz="2000"/>
          </a:p>
          <a:p>
            <a:pPr marL="0" indent="0">
              <a:buNone/>
            </a:pPr>
            <a:endParaRPr lang="en-US" sz="2000"/>
          </a:p>
          <a:p>
            <a:pPr marL="0" indent="0">
              <a:buNone/>
            </a:pPr>
            <a:r>
              <a:rPr lang="en-US" sz="2000"/>
              <a:t>Why do you think these terms are grouped together under one acronym?</a:t>
            </a:r>
          </a:p>
          <a:p>
            <a:endParaRPr lang="en-US" sz="2000"/>
          </a:p>
          <a:p>
            <a:endParaRPr lang="en-US" sz="2000"/>
          </a:p>
          <a:p>
            <a:endParaRPr lang="en-US" sz="2000"/>
          </a:p>
        </p:txBody>
      </p:sp>
      <p:pic>
        <p:nvPicPr>
          <p:cNvPr id="1026" name="Picture 2" descr="The Progress Pride Flag Is Getting an Intersex-Inclusive Makeover | Them">
            <a:extLst>
              <a:ext uri="{FF2B5EF4-FFF2-40B4-BE49-F238E27FC236}">
                <a16:creationId xmlns:a16="http://schemas.microsoft.com/office/drawing/2014/main" id="{966535DC-88CE-04EF-48FF-3376957495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16" t="5555" r="10504" b="10098"/>
          <a:stretch/>
        </p:blipFill>
        <p:spPr bwMode="auto">
          <a:xfrm>
            <a:off x="0" y="0"/>
            <a:ext cx="3566160" cy="2123440"/>
          </a:xfrm>
          <a:prstGeom prst="rect">
            <a:avLst/>
          </a:prstGeom>
          <a:solidFill>
            <a:srgbClr val="FFFFFF"/>
          </a:solidFill>
        </p:spPr>
      </p:pic>
    </p:spTree>
    <p:extLst>
      <p:ext uri="{BB962C8B-B14F-4D97-AF65-F5344CB8AC3E}">
        <p14:creationId xmlns:p14="http://schemas.microsoft.com/office/powerpoint/2010/main" val="1960296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2F51169-9171-B53A-50E0-9EBEF006456B}"/>
              </a:ext>
            </a:extLst>
          </p:cNvPr>
          <p:cNvSpPr>
            <a:spLocks noGrp="1"/>
          </p:cNvSpPr>
          <p:nvPr>
            <p:ph type="title"/>
          </p:nvPr>
        </p:nvSpPr>
        <p:spPr>
          <a:xfrm>
            <a:off x="654177" y="597027"/>
            <a:ext cx="10671048" cy="768096"/>
          </a:xfrm>
        </p:spPr>
        <p:txBody>
          <a:bodyPr/>
          <a:lstStyle/>
          <a:p>
            <a:r>
              <a:rPr lang="en-US"/>
              <a:t>Behaviors to avoid</a:t>
            </a:r>
            <a:br>
              <a:rPr lang="en-US"/>
            </a:br>
            <a:endParaRPr lang="en-US"/>
          </a:p>
        </p:txBody>
      </p:sp>
      <p:sp>
        <p:nvSpPr>
          <p:cNvPr id="8" name="Content Placeholder 7">
            <a:extLst>
              <a:ext uri="{FF2B5EF4-FFF2-40B4-BE49-F238E27FC236}">
                <a16:creationId xmlns:a16="http://schemas.microsoft.com/office/drawing/2014/main" id="{45CEC1D9-0DA3-3548-8535-4F652C14EB2D}"/>
              </a:ext>
            </a:extLst>
          </p:cNvPr>
          <p:cNvSpPr>
            <a:spLocks noGrp="1"/>
          </p:cNvSpPr>
          <p:nvPr>
            <p:ph sz="half" idx="1"/>
          </p:nvPr>
        </p:nvSpPr>
        <p:spPr>
          <a:xfrm>
            <a:off x="654177" y="1756521"/>
            <a:ext cx="11119104" cy="4434840"/>
          </a:xfrm>
        </p:spPr>
        <p:txBody>
          <a:bodyPr/>
          <a:lstStyle/>
          <a:p>
            <a:pPr algn="l">
              <a:buFont typeface="Arial" panose="020B0604020202020204" pitchFamily="34" charset="0"/>
              <a:buChar char="•"/>
            </a:pPr>
            <a:r>
              <a:rPr lang="en-US" b="0" i="0">
                <a:solidFill>
                  <a:srgbClr val="333333"/>
                </a:solidFill>
                <a:effectLst/>
                <a:latin typeface="Open Sans" panose="020B0606030504020204" pitchFamily="34" charset="0"/>
              </a:rPr>
              <a:t>Invasive questions about</a:t>
            </a:r>
          </a:p>
          <a:p>
            <a:pPr lvl="1"/>
            <a:r>
              <a:rPr lang="en-US" b="0" i="0">
                <a:solidFill>
                  <a:srgbClr val="333333"/>
                </a:solidFill>
                <a:effectLst/>
                <a:latin typeface="Open Sans" panose="020B0606030504020204" pitchFamily="34" charset="0"/>
              </a:rPr>
              <a:t>Sur</a:t>
            </a:r>
            <a:r>
              <a:rPr lang="en-US">
                <a:solidFill>
                  <a:srgbClr val="333333"/>
                </a:solidFill>
                <a:latin typeface="Open Sans" panose="020B0606030504020204" pitchFamily="34" charset="0"/>
              </a:rPr>
              <a:t>gery, hormones, &amp; body</a:t>
            </a:r>
          </a:p>
          <a:p>
            <a:pPr lvl="1"/>
            <a:r>
              <a:rPr lang="en-US" b="0" i="0">
                <a:solidFill>
                  <a:srgbClr val="333333"/>
                </a:solidFill>
                <a:effectLst/>
                <a:latin typeface="Open Sans" panose="020B0606030504020204" pitchFamily="34" charset="0"/>
              </a:rPr>
              <a:t>HIV status</a:t>
            </a:r>
          </a:p>
          <a:p>
            <a:pPr lvl="1"/>
            <a:r>
              <a:rPr lang="en-US" b="0" i="0">
                <a:solidFill>
                  <a:srgbClr val="333333"/>
                </a:solidFill>
                <a:effectLst/>
                <a:latin typeface="Open Sans" panose="020B0606030504020204" pitchFamily="34" charset="0"/>
              </a:rPr>
              <a:t>Relationships with partners, family, </a:t>
            </a:r>
            <a:r>
              <a:rPr lang="en-US">
                <a:solidFill>
                  <a:srgbClr val="333333"/>
                </a:solidFill>
                <a:latin typeface="Open Sans" panose="020B0606030504020204" pitchFamily="34" charset="0"/>
              </a:rPr>
              <a:t>&amp; </a:t>
            </a:r>
            <a:r>
              <a:rPr lang="en-US" b="0" i="0">
                <a:solidFill>
                  <a:srgbClr val="333333"/>
                </a:solidFill>
                <a:effectLst/>
                <a:latin typeface="Open Sans" panose="020B0606030504020204" pitchFamily="34" charset="0"/>
              </a:rPr>
              <a:t>children</a:t>
            </a:r>
          </a:p>
          <a:p>
            <a:pPr algn="l">
              <a:buFont typeface="Arial" panose="020B0604020202020204" pitchFamily="34" charset="0"/>
              <a:buChar char="•"/>
            </a:pPr>
            <a:endParaRPr lang="en-US">
              <a:solidFill>
                <a:srgbClr val="333333"/>
              </a:solidFill>
              <a:latin typeface="Open Sans" panose="020B0606030504020204" pitchFamily="34" charset="0"/>
            </a:endParaRPr>
          </a:p>
          <a:p>
            <a:pPr algn="l">
              <a:buFont typeface="Arial" panose="020B0604020202020204" pitchFamily="34" charset="0"/>
              <a:buChar char="•"/>
            </a:pPr>
            <a:r>
              <a:rPr lang="en-US" b="0" i="0">
                <a:solidFill>
                  <a:srgbClr val="333333"/>
                </a:solidFill>
                <a:effectLst/>
                <a:latin typeface="Open Sans" panose="020B0606030504020204" pitchFamily="34" charset="0"/>
              </a:rPr>
              <a:t>Why ar</a:t>
            </a:r>
            <a:r>
              <a:rPr lang="en-US">
                <a:solidFill>
                  <a:srgbClr val="333333"/>
                </a:solidFill>
                <a:latin typeface="Open Sans" panose="020B0606030504020204" pitchFamily="34" charset="0"/>
              </a:rPr>
              <a:t>e these behaviors to be avoided?</a:t>
            </a:r>
          </a:p>
          <a:p>
            <a:pPr lvl="1"/>
            <a:r>
              <a:rPr lang="en-US" b="0" i="0">
                <a:solidFill>
                  <a:srgbClr val="333333"/>
                </a:solidFill>
                <a:effectLst/>
                <a:latin typeface="Open Sans" panose="020B0606030504020204" pitchFamily="34" charset="0"/>
              </a:rPr>
              <a:t>Asking about so</a:t>
            </a:r>
            <a:r>
              <a:rPr lang="en-US">
                <a:solidFill>
                  <a:srgbClr val="333333"/>
                </a:solidFill>
                <a:latin typeface="Open Sans" panose="020B0606030504020204" pitchFamily="34" charset="0"/>
              </a:rPr>
              <a:t>meone’s body in relation to their gender is usually not relevant at best, and dehumanizing at worst </a:t>
            </a:r>
          </a:p>
          <a:p>
            <a:pPr lvl="1"/>
            <a:r>
              <a:rPr lang="en-US" b="0" i="0">
                <a:solidFill>
                  <a:srgbClr val="333333"/>
                </a:solidFill>
                <a:effectLst/>
                <a:latin typeface="Open Sans" panose="020B0606030504020204" pitchFamily="34" charset="0"/>
              </a:rPr>
              <a:t>People have the right to keep their medical information private</a:t>
            </a:r>
          </a:p>
          <a:p>
            <a:pPr lvl="1"/>
            <a:r>
              <a:rPr lang="en-US">
                <a:solidFill>
                  <a:srgbClr val="333333"/>
                </a:solidFill>
                <a:latin typeface="Open Sans" panose="020B0606030504020204" pitchFamily="34" charset="0"/>
              </a:rPr>
              <a:t>Asking questions about an LGBTQIA+ person’s relationships that you would not ask if they did not hold that identity can be harmful and alienating</a:t>
            </a:r>
          </a:p>
          <a:p>
            <a:pPr marL="338328" lvl="1" indent="0">
              <a:buNone/>
            </a:pPr>
            <a:endParaRPr lang="en-US"/>
          </a:p>
          <a:p>
            <a:r>
              <a:rPr lang="en-US" b="0" i="0">
                <a:solidFill>
                  <a:srgbClr val="333333"/>
                </a:solidFill>
                <a:effectLst/>
                <a:latin typeface="Open Sans" panose="020B0606030504020204" pitchFamily="34" charset="0"/>
              </a:rPr>
              <a:t>Do not expect LGBTQIA+ individuals to educate you on their community. While some individuals may be happy to speak about their perspectives, others are not.</a:t>
            </a:r>
          </a:p>
          <a:p>
            <a:endParaRPr lang="en-US"/>
          </a:p>
        </p:txBody>
      </p:sp>
    </p:spTree>
    <p:extLst>
      <p:ext uri="{BB962C8B-B14F-4D97-AF65-F5344CB8AC3E}">
        <p14:creationId xmlns:p14="http://schemas.microsoft.com/office/powerpoint/2010/main" val="3323057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55F9EF-8032-D819-232D-73EEB28292CC}"/>
              </a:ext>
            </a:extLst>
          </p:cNvPr>
          <p:cNvSpPr>
            <a:spLocks noGrp="1"/>
          </p:cNvSpPr>
          <p:nvPr>
            <p:ph type="title"/>
          </p:nvPr>
        </p:nvSpPr>
        <p:spPr>
          <a:xfrm>
            <a:off x="3743264" y="322446"/>
            <a:ext cx="6766560" cy="768096"/>
          </a:xfrm>
        </p:spPr>
        <p:txBody>
          <a:bodyPr/>
          <a:lstStyle/>
          <a:p>
            <a:r>
              <a:rPr lang="en-US" sz="3200"/>
              <a:t>Land Acknowledgement</a:t>
            </a:r>
          </a:p>
        </p:txBody>
      </p:sp>
      <p:sp>
        <p:nvSpPr>
          <p:cNvPr id="5" name="Content Placeholder 4">
            <a:extLst>
              <a:ext uri="{FF2B5EF4-FFF2-40B4-BE49-F238E27FC236}">
                <a16:creationId xmlns:a16="http://schemas.microsoft.com/office/drawing/2014/main" id="{780C8816-F645-36B3-829B-B02C6E133F74}"/>
              </a:ext>
            </a:extLst>
          </p:cNvPr>
          <p:cNvSpPr>
            <a:spLocks noGrp="1"/>
          </p:cNvSpPr>
          <p:nvPr>
            <p:ph idx="1"/>
          </p:nvPr>
        </p:nvSpPr>
        <p:spPr>
          <a:xfrm>
            <a:off x="3820267" y="1090542"/>
            <a:ext cx="6766560" cy="4533499"/>
          </a:xfrm>
        </p:spPr>
        <p:txBody>
          <a:bodyPr/>
          <a:lstStyle/>
          <a:p>
            <a:r>
              <a:rPr lang="en-US"/>
              <a:t>The Long Island Continuum of Care (CoC) occupies the native homelands of the following tribes which were stolen through genocide, forced removal, and unfair treaties. </a:t>
            </a:r>
          </a:p>
          <a:p>
            <a:pPr marL="285750" marR="0" lvl="0" indent="-285750">
              <a:spcAft>
                <a:spcPts val="0"/>
              </a:spcAft>
              <a:buFont typeface="Arial" panose="020B0604020202020204" pitchFamily="34" charset="0"/>
              <a:buChar char="•"/>
            </a:pPr>
            <a:r>
              <a:rPr lang="en-US"/>
              <a:t>Munsee Lenape</a:t>
            </a:r>
          </a:p>
          <a:p>
            <a:pPr marL="285750" marR="0" lvl="0" indent="-285750">
              <a:spcAft>
                <a:spcPts val="0"/>
              </a:spcAft>
              <a:buFont typeface="Arial" panose="020B0604020202020204" pitchFamily="34" charset="0"/>
              <a:buChar char="•"/>
            </a:pPr>
            <a:r>
              <a:rPr lang="en-US" err="1"/>
              <a:t>Lekawe</a:t>
            </a:r>
            <a:endParaRPr lang="en-US"/>
          </a:p>
          <a:p>
            <a:pPr marL="285750" marR="0" lvl="0" indent="-285750">
              <a:spcAft>
                <a:spcPts val="0"/>
              </a:spcAft>
              <a:buFont typeface="Arial" panose="020B0604020202020204" pitchFamily="34" charset="0"/>
              <a:buChar char="•"/>
            </a:pPr>
            <a:r>
              <a:rPr lang="en-US" err="1"/>
              <a:t>Matinecock</a:t>
            </a:r>
            <a:endParaRPr lang="en-US"/>
          </a:p>
          <a:p>
            <a:pPr marL="285750" marR="0" lvl="0" indent="-285750">
              <a:spcAft>
                <a:spcPts val="0"/>
              </a:spcAft>
              <a:buFont typeface="Arial" panose="020B0604020202020204" pitchFamily="34" charset="0"/>
              <a:buChar char="•"/>
            </a:pPr>
            <a:r>
              <a:rPr lang="en-US"/>
              <a:t>Merrick</a:t>
            </a:r>
          </a:p>
          <a:p>
            <a:pPr marL="285750" marR="0" lvl="0" indent="-285750">
              <a:spcAft>
                <a:spcPts val="0"/>
              </a:spcAft>
              <a:buFont typeface="Arial" panose="020B0604020202020204" pitchFamily="34" charset="0"/>
              <a:buChar char="•"/>
            </a:pPr>
            <a:r>
              <a:rPr lang="en-US" err="1"/>
              <a:t>Massapequas</a:t>
            </a:r>
            <a:endParaRPr lang="en-US"/>
          </a:p>
          <a:p>
            <a:pPr marL="285750" marR="0" lvl="0" indent="-285750">
              <a:spcAft>
                <a:spcPts val="0"/>
              </a:spcAft>
              <a:buFont typeface="Arial" panose="020B0604020202020204" pitchFamily="34" charset="0"/>
              <a:buChar char="•"/>
            </a:pPr>
            <a:r>
              <a:rPr lang="en-US" err="1"/>
              <a:t>Nissaquogue</a:t>
            </a:r>
            <a:endParaRPr lang="en-US"/>
          </a:p>
          <a:p>
            <a:pPr marL="285750" marR="0" lvl="0" indent="-285750">
              <a:spcAft>
                <a:spcPts val="0"/>
              </a:spcAft>
              <a:buFont typeface="Arial" panose="020B0604020202020204" pitchFamily="34" charset="0"/>
              <a:buChar char="•"/>
            </a:pPr>
            <a:r>
              <a:rPr lang="en-US" err="1"/>
              <a:t>Secatogue</a:t>
            </a:r>
            <a:endParaRPr lang="en-US"/>
          </a:p>
          <a:p>
            <a:pPr marL="285750" marR="0" lvl="0" indent="-285750">
              <a:spcAft>
                <a:spcPts val="0"/>
              </a:spcAft>
              <a:buFont typeface="Arial" panose="020B0604020202020204" pitchFamily="34" charset="0"/>
              <a:buChar char="•"/>
            </a:pPr>
            <a:r>
              <a:rPr lang="en-US" err="1"/>
              <a:t>Setalcott</a:t>
            </a:r>
            <a:endParaRPr lang="en-US"/>
          </a:p>
          <a:p>
            <a:pPr marL="285750" marR="0" lvl="0" indent="-285750">
              <a:spcAft>
                <a:spcPts val="0"/>
              </a:spcAft>
              <a:buFont typeface="Arial" panose="020B0604020202020204" pitchFamily="34" charset="0"/>
              <a:buChar char="•"/>
            </a:pPr>
            <a:r>
              <a:rPr lang="en-US" err="1"/>
              <a:t>Unkechaug</a:t>
            </a:r>
            <a:endParaRPr lang="en-US"/>
          </a:p>
          <a:p>
            <a:pPr marL="285750" marR="0" lvl="0" indent="-285750">
              <a:spcAft>
                <a:spcPts val="0"/>
              </a:spcAft>
              <a:buFont typeface="Arial" panose="020B0604020202020204" pitchFamily="34" charset="0"/>
              <a:buChar char="•"/>
            </a:pPr>
            <a:r>
              <a:rPr lang="en-US" err="1"/>
              <a:t>Corchaug</a:t>
            </a:r>
            <a:endParaRPr lang="en-US"/>
          </a:p>
          <a:p>
            <a:pPr marL="285750" marR="0" lvl="0" indent="-285750">
              <a:spcAft>
                <a:spcPts val="0"/>
              </a:spcAft>
              <a:buFont typeface="Arial" panose="020B0604020202020204" pitchFamily="34" charset="0"/>
              <a:buChar char="•"/>
            </a:pPr>
            <a:r>
              <a:rPr lang="en-US"/>
              <a:t>Shinnecock</a:t>
            </a:r>
          </a:p>
          <a:p>
            <a:pPr marL="285750" marR="0" lvl="0" indent="-285750">
              <a:spcAft>
                <a:spcPts val="0"/>
              </a:spcAft>
              <a:buFont typeface="Arial" panose="020B0604020202020204" pitchFamily="34" charset="0"/>
              <a:buChar char="•"/>
            </a:pPr>
            <a:r>
              <a:rPr lang="en-US" err="1"/>
              <a:t>Montaukett</a:t>
            </a:r>
            <a:endParaRPr lang="en-US"/>
          </a:p>
          <a:p>
            <a:pPr marL="285750" marR="0" lvl="0" indent="-285750">
              <a:spcAft>
                <a:spcPts val="0"/>
              </a:spcAft>
              <a:buFont typeface="Arial" panose="020B0604020202020204" pitchFamily="34" charset="0"/>
              <a:buChar char="•"/>
            </a:pPr>
            <a:r>
              <a:rPr lang="en-US" err="1"/>
              <a:t>Mannansett</a:t>
            </a:r>
            <a:endParaRPr lang="en-US"/>
          </a:p>
          <a:p>
            <a:endParaRPr lang="en-US"/>
          </a:p>
          <a:p>
            <a:r>
              <a:rPr lang="en-US"/>
              <a:t>The CoC acknowledges the contributions, past and present, of the indigenous peoples who are the original caretakers of this land. </a:t>
            </a:r>
          </a:p>
        </p:txBody>
      </p:sp>
      <p:sp>
        <p:nvSpPr>
          <p:cNvPr id="2" name="TextBox 1">
            <a:extLst>
              <a:ext uri="{FF2B5EF4-FFF2-40B4-BE49-F238E27FC236}">
                <a16:creationId xmlns:a16="http://schemas.microsoft.com/office/drawing/2014/main" id="{838230C8-B9FF-9F3C-81F8-94CA28456CDE}"/>
              </a:ext>
            </a:extLst>
          </p:cNvPr>
          <p:cNvSpPr txBox="1"/>
          <p:nvPr/>
        </p:nvSpPr>
        <p:spPr>
          <a:xfrm>
            <a:off x="9248775" y="6372225"/>
            <a:ext cx="2838450" cy="307777"/>
          </a:xfrm>
          <a:prstGeom prst="rect">
            <a:avLst/>
          </a:prstGeom>
          <a:noFill/>
        </p:spPr>
        <p:txBody>
          <a:bodyPr wrap="square" rtlCol="0">
            <a:spAutoFit/>
          </a:bodyPr>
          <a:lstStyle/>
          <a:p>
            <a:r>
              <a:rPr lang="en-US" sz="1400"/>
              <a:t>1: Native Land Digital</a:t>
            </a:r>
          </a:p>
        </p:txBody>
      </p:sp>
    </p:spTree>
    <p:extLst>
      <p:ext uri="{BB962C8B-B14F-4D97-AF65-F5344CB8AC3E}">
        <p14:creationId xmlns:p14="http://schemas.microsoft.com/office/powerpoint/2010/main" val="4012421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958F398-23C0-DAFD-5149-669ED5E4E665}"/>
              </a:ext>
            </a:extLst>
          </p:cNvPr>
          <p:cNvSpPr>
            <a:spLocks noGrp="1"/>
          </p:cNvSpPr>
          <p:nvPr>
            <p:ph type="title"/>
          </p:nvPr>
        </p:nvSpPr>
        <p:spPr>
          <a:xfrm>
            <a:off x="1508760" y="1226439"/>
            <a:ext cx="6766560" cy="768096"/>
          </a:xfrm>
        </p:spPr>
        <p:txBody>
          <a:bodyPr/>
          <a:lstStyle/>
          <a:p>
            <a:r>
              <a:rPr lang="en-US"/>
              <a:t>Language &amp; Pronouns</a:t>
            </a:r>
          </a:p>
        </p:txBody>
      </p:sp>
      <p:sp>
        <p:nvSpPr>
          <p:cNvPr id="10" name="Content Placeholder 2">
            <a:extLst>
              <a:ext uri="{FF2B5EF4-FFF2-40B4-BE49-F238E27FC236}">
                <a16:creationId xmlns:a16="http://schemas.microsoft.com/office/drawing/2014/main" id="{14878E00-9195-6F91-9810-88002EF9D6A2}"/>
              </a:ext>
            </a:extLst>
          </p:cNvPr>
          <p:cNvSpPr>
            <a:spLocks noGrp="1"/>
          </p:cNvSpPr>
          <p:nvPr>
            <p:ph idx="1"/>
          </p:nvPr>
        </p:nvSpPr>
        <p:spPr>
          <a:xfrm>
            <a:off x="1508760" y="2837688"/>
            <a:ext cx="5879592" cy="2700528"/>
          </a:xfrm>
        </p:spPr>
        <p:txBody>
          <a:bodyPr/>
          <a:lstStyle/>
          <a:p>
            <a:r>
              <a:rPr lang="en-US"/>
              <a:t>Respecting transgender people </a:t>
            </a:r>
          </a:p>
          <a:p>
            <a:r>
              <a:rPr lang="en-US"/>
              <a:t>Creating an inclusive and affirming environment</a:t>
            </a:r>
          </a:p>
        </p:txBody>
      </p:sp>
    </p:spTree>
    <p:extLst>
      <p:ext uri="{BB962C8B-B14F-4D97-AF65-F5344CB8AC3E}">
        <p14:creationId xmlns:p14="http://schemas.microsoft.com/office/powerpoint/2010/main" val="2998585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E8E24-FED3-3BDF-2AE9-968BB3FC074A}"/>
              </a:ext>
            </a:extLst>
          </p:cNvPr>
          <p:cNvSpPr>
            <a:spLocks noGrp="1"/>
          </p:cNvSpPr>
          <p:nvPr>
            <p:ph type="title"/>
          </p:nvPr>
        </p:nvSpPr>
        <p:spPr>
          <a:xfrm>
            <a:off x="3717036" y="296100"/>
            <a:ext cx="8165592" cy="768096"/>
          </a:xfrm>
        </p:spPr>
        <p:txBody>
          <a:bodyPr anchor="t">
            <a:normAutofit fontScale="90000"/>
          </a:bodyPr>
          <a:lstStyle/>
          <a:p>
            <a:r>
              <a:rPr lang="en-US"/>
              <a:t>Importance of Inclusive &amp; Affirming Language </a:t>
            </a:r>
          </a:p>
        </p:txBody>
      </p:sp>
      <p:sp>
        <p:nvSpPr>
          <p:cNvPr id="4" name="Text Placeholder 3">
            <a:extLst>
              <a:ext uri="{FF2B5EF4-FFF2-40B4-BE49-F238E27FC236}">
                <a16:creationId xmlns:a16="http://schemas.microsoft.com/office/drawing/2014/main" id="{08D6A770-E829-DBCE-730D-FD778B9C14D1}"/>
              </a:ext>
            </a:extLst>
          </p:cNvPr>
          <p:cNvSpPr>
            <a:spLocks noGrp="1"/>
          </p:cNvSpPr>
          <p:nvPr>
            <p:ph type="body" idx="1"/>
          </p:nvPr>
        </p:nvSpPr>
        <p:spPr/>
        <p:txBody>
          <a:bodyPr/>
          <a:lstStyle/>
          <a:p>
            <a:r>
              <a:rPr lang="en-US"/>
              <a:t>Definitions</a:t>
            </a:r>
          </a:p>
        </p:txBody>
      </p:sp>
      <p:sp>
        <p:nvSpPr>
          <p:cNvPr id="3" name="Content Placeholder 2">
            <a:extLst>
              <a:ext uri="{FF2B5EF4-FFF2-40B4-BE49-F238E27FC236}">
                <a16:creationId xmlns:a16="http://schemas.microsoft.com/office/drawing/2014/main" id="{E39EAA9F-6B6D-825F-0521-AACA9E30D348}"/>
              </a:ext>
            </a:extLst>
          </p:cNvPr>
          <p:cNvSpPr>
            <a:spLocks noGrp="1"/>
          </p:cNvSpPr>
          <p:nvPr>
            <p:ph sz="half" idx="2"/>
          </p:nvPr>
        </p:nvSpPr>
        <p:spPr/>
        <p:txBody>
          <a:bodyPr>
            <a:normAutofit/>
          </a:bodyPr>
          <a:lstStyle/>
          <a:p>
            <a:pPr>
              <a:lnSpc>
                <a:spcPct val="90000"/>
              </a:lnSpc>
            </a:pPr>
            <a:endParaRPr lang="en-US" b="1"/>
          </a:p>
          <a:p>
            <a:pPr marL="0" indent="0">
              <a:lnSpc>
                <a:spcPct val="90000"/>
              </a:lnSpc>
              <a:buNone/>
            </a:pPr>
            <a:r>
              <a:rPr lang="en-US" b="1"/>
              <a:t>Misgendering</a:t>
            </a:r>
            <a:r>
              <a:rPr lang="en-US"/>
              <a:t>: using the incorrect pronouns for someone or using gendered terms for them that does not align with their identity</a:t>
            </a:r>
          </a:p>
          <a:p>
            <a:pPr marL="342900" indent="-342900">
              <a:lnSpc>
                <a:spcPct val="90000"/>
              </a:lnSpc>
              <a:buFont typeface="Arial" panose="020B0604020202020204" pitchFamily="34" charset="0"/>
              <a:buChar char="•"/>
            </a:pPr>
            <a:endParaRPr lang="en-US"/>
          </a:p>
          <a:p>
            <a:pPr marL="0" indent="0">
              <a:lnSpc>
                <a:spcPct val="90000"/>
              </a:lnSpc>
              <a:buNone/>
            </a:pPr>
            <a:r>
              <a:rPr lang="en-US" b="1"/>
              <a:t>Deadnaming</a:t>
            </a:r>
            <a:r>
              <a:rPr lang="en-US"/>
              <a:t>: using a name for someone that they no longer identify with</a:t>
            </a:r>
          </a:p>
          <a:p>
            <a:pPr marL="342900" indent="-342900">
              <a:lnSpc>
                <a:spcPct val="90000"/>
              </a:lnSpc>
              <a:buFont typeface="Arial" panose="020B0604020202020204" pitchFamily="34" charset="0"/>
              <a:buChar char="•"/>
            </a:pPr>
            <a:endParaRPr lang="en-US"/>
          </a:p>
          <a:p>
            <a:pPr>
              <a:lnSpc>
                <a:spcPct val="90000"/>
              </a:lnSpc>
            </a:pPr>
            <a:endParaRPr lang="en-US"/>
          </a:p>
          <a:p>
            <a:pPr>
              <a:lnSpc>
                <a:spcPct val="90000"/>
              </a:lnSpc>
            </a:pPr>
            <a:endParaRPr lang="en-US"/>
          </a:p>
        </p:txBody>
      </p:sp>
      <p:sp>
        <p:nvSpPr>
          <p:cNvPr id="5" name="Text Placeholder 4">
            <a:extLst>
              <a:ext uri="{FF2B5EF4-FFF2-40B4-BE49-F238E27FC236}">
                <a16:creationId xmlns:a16="http://schemas.microsoft.com/office/drawing/2014/main" id="{B5C856DA-F623-F86D-56B7-520B8D1732B5}"/>
              </a:ext>
            </a:extLst>
          </p:cNvPr>
          <p:cNvSpPr>
            <a:spLocks noGrp="1"/>
          </p:cNvSpPr>
          <p:nvPr>
            <p:ph type="body" sz="quarter" idx="3"/>
          </p:nvPr>
        </p:nvSpPr>
        <p:spPr/>
        <p:txBody>
          <a:bodyPr/>
          <a:lstStyle/>
          <a:p>
            <a:r>
              <a:rPr lang="en-US"/>
              <a:t>Context</a:t>
            </a:r>
          </a:p>
        </p:txBody>
      </p:sp>
      <p:sp>
        <p:nvSpPr>
          <p:cNvPr id="6" name="Content Placeholder 5">
            <a:extLst>
              <a:ext uri="{FF2B5EF4-FFF2-40B4-BE49-F238E27FC236}">
                <a16:creationId xmlns:a16="http://schemas.microsoft.com/office/drawing/2014/main" id="{E8E614D8-0C57-9FA5-291C-44C72D4FD3AE}"/>
              </a:ext>
            </a:extLst>
          </p:cNvPr>
          <p:cNvSpPr>
            <a:spLocks noGrp="1"/>
          </p:cNvSpPr>
          <p:nvPr>
            <p:ph sz="quarter" idx="4"/>
          </p:nvPr>
        </p:nvSpPr>
        <p:spPr/>
        <p:txBody>
          <a:bodyPr/>
          <a:lstStyle/>
          <a:p>
            <a:r>
              <a:rPr lang="en-US"/>
              <a:t>Transgender people are at higher risk for depression, suicide, and self-harm compared to their cisgender peers</a:t>
            </a:r>
          </a:p>
          <a:p>
            <a:endParaRPr lang="en-US"/>
          </a:p>
          <a:p>
            <a:r>
              <a:rPr lang="en-US"/>
              <a:t>Studies show that youth that are affirmed by use of their pronouns and chosen name are at lower risk for suicidal behavior and depression</a:t>
            </a:r>
          </a:p>
          <a:p>
            <a:endParaRPr lang="en-US"/>
          </a:p>
          <a:p>
            <a:r>
              <a:rPr lang="en-US"/>
              <a:t>Misgendering is a microaggression. Repeated misgendering has a cumulative affect that can make someone feel unwelcome and/or unsafe.</a:t>
            </a:r>
          </a:p>
        </p:txBody>
      </p:sp>
      <p:sp>
        <p:nvSpPr>
          <p:cNvPr id="7" name="TextBox 6">
            <a:extLst>
              <a:ext uri="{FF2B5EF4-FFF2-40B4-BE49-F238E27FC236}">
                <a16:creationId xmlns:a16="http://schemas.microsoft.com/office/drawing/2014/main" id="{B360A19D-257B-44D5-B9E9-4ECC864D91D9}"/>
              </a:ext>
            </a:extLst>
          </p:cNvPr>
          <p:cNvSpPr txBox="1"/>
          <p:nvPr/>
        </p:nvSpPr>
        <p:spPr>
          <a:xfrm>
            <a:off x="8915400" y="6300290"/>
            <a:ext cx="4361815" cy="523220"/>
          </a:xfrm>
          <a:prstGeom prst="rect">
            <a:avLst/>
          </a:prstGeom>
          <a:noFill/>
        </p:spPr>
        <p:txBody>
          <a:bodyPr wrap="square" rtlCol="0">
            <a:spAutoFit/>
          </a:bodyPr>
          <a:lstStyle/>
          <a:p>
            <a:r>
              <a:rPr lang="en-US" sz="1400"/>
              <a:t>7: Child Trends 2018, Research shows risk of misgendering transgender youth</a:t>
            </a:r>
          </a:p>
        </p:txBody>
      </p:sp>
    </p:spTree>
    <p:extLst>
      <p:ext uri="{BB962C8B-B14F-4D97-AF65-F5344CB8AC3E}">
        <p14:creationId xmlns:p14="http://schemas.microsoft.com/office/powerpoint/2010/main" val="2380427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ctrTitle"/>
          </p:nvPr>
        </p:nvSpPr>
        <p:spPr>
          <a:xfrm>
            <a:off x="153825" y="529784"/>
            <a:ext cx="4364387" cy="667512"/>
          </a:xfrm>
        </p:spPr>
        <p:txBody>
          <a:bodyPr anchor="ctr">
            <a:normAutofit/>
          </a:bodyPr>
          <a:lstStyle/>
          <a:p>
            <a:pPr algn="ctr"/>
            <a:r>
              <a:rPr lang="en-US" sz="3100" b="1"/>
              <a:t>Pronouns</a:t>
            </a:r>
          </a:p>
        </p:txBody>
      </p:sp>
      <p:sp>
        <p:nvSpPr>
          <p:cNvPr id="3" name="Text Placeholder 2">
            <a:extLst>
              <a:ext uri="{FF2B5EF4-FFF2-40B4-BE49-F238E27FC236}">
                <a16:creationId xmlns:a16="http://schemas.microsoft.com/office/drawing/2014/main" id="{A2E339BF-E6D7-DD0E-AF02-6813852EE723}"/>
              </a:ext>
            </a:extLst>
          </p:cNvPr>
          <p:cNvSpPr>
            <a:spLocks noGrp="1"/>
          </p:cNvSpPr>
          <p:nvPr>
            <p:ph type="subTitle" idx="1"/>
          </p:nvPr>
        </p:nvSpPr>
        <p:spPr>
          <a:xfrm>
            <a:off x="573922" y="1812048"/>
            <a:ext cx="3245044" cy="4607511"/>
          </a:xfrm>
        </p:spPr>
        <p:txBody>
          <a:bodyPr>
            <a:normAutofit fontScale="92500" lnSpcReduction="10000"/>
          </a:bodyPr>
          <a:lstStyle/>
          <a:p>
            <a:r>
              <a:rPr lang="en-US" b="1" i="0">
                <a:solidFill>
                  <a:srgbClr val="333333"/>
                </a:solidFill>
                <a:effectLst/>
                <a:latin typeface="Open Sans" panose="020B0606030504020204" pitchFamily="34" charset="0"/>
              </a:rPr>
              <a:t>Pronouns are not “preferred” but instead are required for respectful communication</a:t>
            </a:r>
          </a:p>
          <a:p>
            <a:endParaRPr lang="en-US"/>
          </a:p>
          <a:p>
            <a:r>
              <a:rPr lang="en-US"/>
              <a:t>Make a point to ask everyone you meet what their pronouns are. </a:t>
            </a:r>
          </a:p>
          <a:p>
            <a:endParaRPr lang="en-US"/>
          </a:p>
          <a:p>
            <a:r>
              <a:rPr lang="en-US"/>
              <a:t>Gender expression is not an indication of one’s pronouns. </a:t>
            </a:r>
          </a:p>
          <a:p>
            <a:endParaRPr lang="en-US"/>
          </a:p>
          <a:p>
            <a:endParaRPr lang="en-US"/>
          </a:p>
          <a:p>
            <a:pPr algn="ctr"/>
            <a:endParaRPr lang="en-US"/>
          </a:p>
          <a:p>
            <a:endParaRPr lang="en-US"/>
          </a:p>
        </p:txBody>
      </p:sp>
      <p:pic>
        <p:nvPicPr>
          <p:cNvPr id="3074" name="Picture 2" descr="Pronouns">
            <a:extLst>
              <a:ext uri="{FF2B5EF4-FFF2-40B4-BE49-F238E27FC236}">
                <a16:creationId xmlns:a16="http://schemas.microsoft.com/office/drawing/2014/main" id="{06F0951A-A4B7-301D-4670-920076FF79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5431" y="1383420"/>
            <a:ext cx="8002953" cy="44077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6818087-9911-16F4-923C-1AB4FEA58FC4}"/>
              </a:ext>
            </a:extLst>
          </p:cNvPr>
          <p:cNvSpPr txBox="1"/>
          <p:nvPr/>
        </p:nvSpPr>
        <p:spPr>
          <a:xfrm>
            <a:off x="7378825" y="6211669"/>
            <a:ext cx="4982203" cy="646331"/>
          </a:xfrm>
          <a:prstGeom prst="rect">
            <a:avLst/>
          </a:prstGeom>
          <a:noFill/>
        </p:spPr>
        <p:txBody>
          <a:bodyPr wrap="square" rtlCol="0">
            <a:spAutoFit/>
          </a:bodyPr>
          <a:lstStyle/>
          <a:p>
            <a:r>
              <a:rPr lang="en-US">
                <a:solidFill>
                  <a:schemeClr val="bg1"/>
                </a:solidFill>
                <a:highlight>
                  <a:srgbClr val="000000"/>
                </a:highlight>
              </a:rPr>
              <a:t>[7] UC Santa Barbara Resource Center for Sexual &amp; Gender Diversity, Pronouns 101</a:t>
            </a:r>
          </a:p>
        </p:txBody>
      </p:sp>
    </p:spTree>
    <p:extLst>
      <p:ext uri="{BB962C8B-B14F-4D97-AF65-F5344CB8AC3E}">
        <p14:creationId xmlns:p14="http://schemas.microsoft.com/office/powerpoint/2010/main" val="2952923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B5E5E-E91F-CA94-85D1-89E2A6198F78}"/>
              </a:ext>
            </a:extLst>
          </p:cNvPr>
          <p:cNvSpPr>
            <a:spLocks noGrp="1"/>
          </p:cNvSpPr>
          <p:nvPr>
            <p:ph type="title"/>
          </p:nvPr>
        </p:nvSpPr>
        <p:spPr>
          <a:xfrm>
            <a:off x="3699681" y="395206"/>
            <a:ext cx="8165592" cy="768096"/>
          </a:xfrm>
        </p:spPr>
        <p:txBody>
          <a:bodyPr/>
          <a:lstStyle/>
          <a:p>
            <a:r>
              <a:rPr lang="en-US" sz="3200"/>
              <a:t>Inclusive Language</a:t>
            </a:r>
          </a:p>
        </p:txBody>
      </p:sp>
      <p:sp>
        <p:nvSpPr>
          <p:cNvPr id="3" name="Subtitle 2">
            <a:extLst>
              <a:ext uri="{FF2B5EF4-FFF2-40B4-BE49-F238E27FC236}">
                <a16:creationId xmlns:a16="http://schemas.microsoft.com/office/drawing/2014/main" id="{9C121C64-1015-02FC-C593-00696A88A312}"/>
              </a:ext>
            </a:extLst>
          </p:cNvPr>
          <p:cNvSpPr>
            <a:spLocks noGrp="1"/>
          </p:cNvSpPr>
          <p:nvPr>
            <p:ph sz="half" idx="2"/>
          </p:nvPr>
        </p:nvSpPr>
        <p:spPr>
          <a:xfrm>
            <a:off x="3699681" y="1412702"/>
            <a:ext cx="3741928" cy="4306380"/>
          </a:xfrm>
        </p:spPr>
        <p:txBody>
          <a:bodyPr/>
          <a:lstStyle/>
          <a:p>
            <a:r>
              <a:rPr lang="en-US" sz="1800"/>
              <a:t>Gender comes up often in language, but it does not have to!</a:t>
            </a:r>
          </a:p>
          <a:p>
            <a:endParaRPr lang="en-US" sz="1800"/>
          </a:p>
          <a:p>
            <a:r>
              <a:rPr lang="en-US" sz="1800"/>
              <a:t>Avoid gendered terms whenever speaking about a group</a:t>
            </a:r>
          </a:p>
          <a:p>
            <a:pPr lvl="1"/>
            <a:r>
              <a:rPr lang="en-US" sz="1600"/>
              <a:t>Folks, y’all, everyone, etc. </a:t>
            </a:r>
          </a:p>
          <a:p>
            <a:endParaRPr lang="en-US" sz="1800"/>
          </a:p>
          <a:p>
            <a:r>
              <a:rPr lang="en-US" sz="1800"/>
              <a:t>Use gender neutral language for people whose gender is unknown to you</a:t>
            </a:r>
          </a:p>
          <a:p>
            <a:pPr lvl="1"/>
            <a:r>
              <a:rPr lang="en-US" sz="1600"/>
              <a:t>Spouse, partner </a:t>
            </a:r>
          </a:p>
          <a:p>
            <a:pPr lvl="1"/>
            <a:r>
              <a:rPr lang="en-US" sz="1600"/>
              <a:t>Police officer, mail carrier </a:t>
            </a:r>
          </a:p>
          <a:p>
            <a:pPr lvl="1"/>
            <a:r>
              <a:rPr lang="en-US" sz="1600"/>
              <a:t>Gender neutral honorifics</a:t>
            </a:r>
          </a:p>
        </p:txBody>
      </p:sp>
      <p:sp>
        <p:nvSpPr>
          <p:cNvPr id="6" name="Content Placeholder 5">
            <a:extLst>
              <a:ext uri="{FF2B5EF4-FFF2-40B4-BE49-F238E27FC236}">
                <a16:creationId xmlns:a16="http://schemas.microsoft.com/office/drawing/2014/main" id="{082F1E83-C91F-948F-3B30-B5846A59E69D}"/>
              </a:ext>
            </a:extLst>
          </p:cNvPr>
          <p:cNvSpPr>
            <a:spLocks noGrp="1"/>
          </p:cNvSpPr>
          <p:nvPr>
            <p:ph sz="quarter" idx="4"/>
          </p:nvPr>
        </p:nvSpPr>
        <p:spPr>
          <a:xfrm>
            <a:off x="8066615" y="1410797"/>
            <a:ext cx="3741928" cy="4306380"/>
          </a:xfrm>
        </p:spPr>
        <p:txBody>
          <a:bodyPr/>
          <a:lstStyle/>
          <a:p>
            <a:pPr marL="0" indent="0" algn="l">
              <a:buNone/>
            </a:pPr>
            <a:r>
              <a:rPr lang="en-US" sz="1400" b="1" i="0" u="sng">
                <a:solidFill>
                  <a:srgbClr val="333333"/>
                </a:solidFill>
                <a:effectLst/>
                <a:latin typeface="Open Sans" panose="020B0606030504020204" pitchFamily="34" charset="0"/>
              </a:rPr>
              <a:t>Verbal Communication</a:t>
            </a:r>
          </a:p>
          <a:p>
            <a:pPr marL="0" indent="0" algn="l">
              <a:buNone/>
            </a:pPr>
            <a:r>
              <a:rPr lang="en-US" sz="1400" b="0" i="0">
                <a:solidFill>
                  <a:srgbClr val="333333"/>
                </a:solidFill>
                <a:effectLst/>
                <a:latin typeface="Open Sans" panose="020B0606030504020204" pitchFamily="34" charset="0"/>
              </a:rPr>
              <a:t>To avoid assuming gender in conversation:</a:t>
            </a:r>
          </a:p>
          <a:p>
            <a:pPr marL="0" indent="0" algn="l">
              <a:buNone/>
            </a:pPr>
            <a:r>
              <a:rPr lang="en-US" sz="1400" b="1" i="0">
                <a:solidFill>
                  <a:srgbClr val="333333"/>
                </a:solidFill>
                <a:effectLst/>
                <a:latin typeface="Open Sans" panose="020B0606030504020204" pitchFamily="34" charset="0"/>
              </a:rPr>
              <a:t>Instead of:</a:t>
            </a:r>
            <a:r>
              <a:rPr lang="en-US" sz="1400" b="0" i="0">
                <a:solidFill>
                  <a:srgbClr val="333333"/>
                </a:solidFill>
                <a:effectLst/>
                <a:latin typeface="Open Sans" panose="020B0606030504020204" pitchFamily="34" charset="0"/>
              </a:rPr>
              <a:t> “How may I help you, sir?”</a:t>
            </a:r>
          </a:p>
          <a:p>
            <a:pPr marL="0" indent="0" algn="l">
              <a:buNone/>
            </a:pPr>
            <a:r>
              <a:rPr lang="en-US" sz="1400" b="1" i="0">
                <a:solidFill>
                  <a:srgbClr val="333333"/>
                </a:solidFill>
                <a:effectLst/>
                <a:latin typeface="Open Sans" panose="020B0606030504020204" pitchFamily="34" charset="0"/>
              </a:rPr>
              <a:t>Say:</a:t>
            </a:r>
            <a:r>
              <a:rPr lang="en-US" sz="1400" b="0" i="0">
                <a:solidFill>
                  <a:srgbClr val="333333"/>
                </a:solidFill>
                <a:effectLst/>
                <a:latin typeface="Open Sans" panose="020B0606030504020204" pitchFamily="34" charset="0"/>
              </a:rPr>
              <a:t> “How may I help you?”</a:t>
            </a:r>
          </a:p>
          <a:p>
            <a:pPr marL="0" indent="0" algn="l">
              <a:buNone/>
            </a:pPr>
            <a:br>
              <a:rPr lang="en-US" sz="1400" b="0" i="0">
                <a:solidFill>
                  <a:srgbClr val="333333"/>
                </a:solidFill>
                <a:effectLst/>
                <a:latin typeface="Open Sans" panose="020B0606030504020204" pitchFamily="34" charset="0"/>
              </a:rPr>
            </a:br>
            <a:r>
              <a:rPr lang="en-US" sz="1400" b="1" i="0">
                <a:solidFill>
                  <a:srgbClr val="333333"/>
                </a:solidFill>
                <a:effectLst/>
                <a:latin typeface="Open Sans" panose="020B0606030504020204" pitchFamily="34" charset="0"/>
              </a:rPr>
              <a:t>Instead of: </a:t>
            </a:r>
            <a:r>
              <a:rPr lang="en-US" sz="1400" b="0" i="0">
                <a:solidFill>
                  <a:srgbClr val="333333"/>
                </a:solidFill>
                <a:effectLst/>
                <a:latin typeface="Open Sans" panose="020B0606030504020204" pitchFamily="34" charset="0"/>
              </a:rPr>
              <a:t>“He is here for his appointment.”</a:t>
            </a:r>
          </a:p>
          <a:p>
            <a:pPr marL="0" indent="0" algn="l">
              <a:buNone/>
            </a:pPr>
            <a:r>
              <a:rPr lang="en-US" sz="1400" b="1" i="0">
                <a:solidFill>
                  <a:srgbClr val="333333"/>
                </a:solidFill>
                <a:effectLst/>
                <a:latin typeface="Open Sans" panose="020B0606030504020204" pitchFamily="34" charset="0"/>
              </a:rPr>
              <a:t>Say:</a:t>
            </a:r>
            <a:r>
              <a:rPr lang="en-US" sz="1400" b="0" i="0">
                <a:solidFill>
                  <a:srgbClr val="333333"/>
                </a:solidFill>
                <a:effectLst/>
                <a:latin typeface="Open Sans" panose="020B0606030504020204" pitchFamily="34" charset="0"/>
              </a:rPr>
              <a:t> “The applicant is here for their appointment.”’</a:t>
            </a:r>
          </a:p>
          <a:p>
            <a:pPr marL="0" indent="0" algn="l">
              <a:buNone/>
            </a:pPr>
            <a:endParaRPr lang="en-US" sz="1400">
              <a:solidFill>
                <a:srgbClr val="333333"/>
              </a:solidFill>
              <a:latin typeface="Open Sans" panose="020B0606030504020204" pitchFamily="34" charset="0"/>
            </a:endParaRPr>
          </a:p>
          <a:p>
            <a:pPr marL="0" indent="0" algn="l">
              <a:buNone/>
            </a:pPr>
            <a:r>
              <a:rPr lang="en-US" sz="1400" b="1" i="0" u="sng">
                <a:solidFill>
                  <a:srgbClr val="333333"/>
                </a:solidFill>
                <a:effectLst/>
                <a:latin typeface="Open Sans" panose="020B0606030504020204" pitchFamily="34" charset="0"/>
              </a:rPr>
              <a:t>Written communication</a:t>
            </a:r>
            <a:endParaRPr lang="en-US" sz="1400" u="sng">
              <a:solidFill>
                <a:srgbClr val="333333"/>
              </a:solidFill>
              <a:latin typeface="Open Sans" panose="020B0606030504020204" pitchFamily="34" charset="0"/>
            </a:endParaRPr>
          </a:p>
          <a:p>
            <a:pPr marL="0" indent="0" algn="l">
              <a:buNone/>
            </a:pPr>
            <a:r>
              <a:rPr lang="en-US" sz="1400" b="0" i="0">
                <a:solidFill>
                  <a:srgbClr val="333333"/>
                </a:solidFill>
                <a:effectLst/>
                <a:latin typeface="Open Sans" panose="020B0606030504020204" pitchFamily="34" charset="0"/>
              </a:rPr>
              <a:t>Gender neutral titles and honorifics:</a:t>
            </a:r>
          </a:p>
          <a:p>
            <a:pPr marL="338328" lvl="1" indent="0" algn="l">
              <a:buNone/>
            </a:pPr>
            <a:r>
              <a:rPr lang="en-US" sz="1200" b="0" i="0">
                <a:solidFill>
                  <a:srgbClr val="333333"/>
                </a:solidFill>
                <a:effectLst/>
                <a:latin typeface="Open Sans" panose="020B0606030504020204" pitchFamily="34" charset="0"/>
              </a:rPr>
              <a:t>Ind. (abbreviation of individual)</a:t>
            </a:r>
          </a:p>
          <a:p>
            <a:pPr marL="338328" lvl="1" indent="0" algn="l">
              <a:buNone/>
            </a:pPr>
            <a:r>
              <a:rPr lang="en-US" sz="1200" b="0" i="0">
                <a:solidFill>
                  <a:srgbClr val="333333"/>
                </a:solidFill>
                <a:effectLst/>
                <a:latin typeface="Open Sans" panose="020B0606030504020204" pitchFamily="34" charset="0"/>
              </a:rPr>
              <a:t>M.</a:t>
            </a:r>
          </a:p>
          <a:p>
            <a:pPr marL="338328" lvl="1" indent="0" algn="l">
              <a:buNone/>
            </a:pPr>
            <a:r>
              <a:rPr lang="en-US" sz="1200" b="0" i="0">
                <a:solidFill>
                  <a:srgbClr val="333333"/>
                </a:solidFill>
                <a:effectLst/>
                <a:latin typeface="Open Sans" panose="020B0606030504020204" pitchFamily="34" charset="0"/>
              </a:rPr>
              <a:t>Mx. (“mix” or “mux”)</a:t>
            </a:r>
          </a:p>
          <a:p>
            <a:pPr marL="338328" lvl="1" indent="0" algn="l">
              <a:buNone/>
            </a:pPr>
            <a:r>
              <a:rPr lang="en-US" sz="1200" b="0" i="0">
                <a:solidFill>
                  <a:srgbClr val="333333"/>
                </a:solidFill>
                <a:effectLst/>
                <a:latin typeface="Open Sans" panose="020B0606030504020204" pitchFamily="34" charset="0"/>
              </a:rPr>
              <a:t>Pr. (“per”, for person)</a:t>
            </a:r>
          </a:p>
          <a:p>
            <a:pPr algn="l">
              <a:buFont typeface="Arial" panose="020B0604020202020204" pitchFamily="34" charset="0"/>
              <a:buChar char="•"/>
            </a:pPr>
            <a:endParaRPr lang="en-US" sz="1400">
              <a:solidFill>
                <a:srgbClr val="333333"/>
              </a:solidFill>
              <a:latin typeface="Open Sans" panose="020B0606030504020204" pitchFamily="34" charset="0"/>
            </a:endParaRPr>
          </a:p>
          <a:p>
            <a:pPr marL="0" indent="0" algn="l">
              <a:buNone/>
            </a:pPr>
            <a:endParaRPr lang="en-US" sz="1400" b="0" i="0">
              <a:solidFill>
                <a:srgbClr val="333333"/>
              </a:solidFill>
              <a:effectLst/>
              <a:latin typeface="Open Sans" panose="020B0606030504020204" pitchFamily="34" charset="0"/>
            </a:endParaRPr>
          </a:p>
        </p:txBody>
      </p:sp>
      <p:sp>
        <p:nvSpPr>
          <p:cNvPr id="4" name="TextBox 3">
            <a:extLst>
              <a:ext uri="{FF2B5EF4-FFF2-40B4-BE49-F238E27FC236}">
                <a16:creationId xmlns:a16="http://schemas.microsoft.com/office/drawing/2014/main" id="{6BF57168-320B-467D-9BF4-A7ECC7450A57}"/>
              </a:ext>
            </a:extLst>
          </p:cNvPr>
          <p:cNvSpPr txBox="1"/>
          <p:nvPr/>
        </p:nvSpPr>
        <p:spPr>
          <a:xfrm>
            <a:off x="7725747" y="6211669"/>
            <a:ext cx="4169664" cy="646331"/>
          </a:xfrm>
          <a:prstGeom prst="rect">
            <a:avLst/>
          </a:prstGeom>
          <a:noFill/>
        </p:spPr>
        <p:txBody>
          <a:bodyPr wrap="square" rtlCol="0">
            <a:spAutoFit/>
          </a:bodyPr>
          <a:lstStyle/>
          <a:p>
            <a:r>
              <a:rPr lang="en-US" sz="1200"/>
              <a:t>https://www.hudexchange.info/programs/fair-housing/lgbtqia-fair-housing-toolkit/inclusive-communication/pronouns-titles-and-honorifics/</a:t>
            </a:r>
          </a:p>
        </p:txBody>
      </p:sp>
    </p:spTree>
    <p:extLst>
      <p:ext uri="{BB962C8B-B14F-4D97-AF65-F5344CB8AC3E}">
        <p14:creationId xmlns:p14="http://schemas.microsoft.com/office/powerpoint/2010/main" val="3342658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A23EA5-9695-F40C-D42E-AF36E63BAD00}"/>
              </a:ext>
            </a:extLst>
          </p:cNvPr>
          <p:cNvSpPr>
            <a:spLocks noGrp="1"/>
          </p:cNvSpPr>
          <p:nvPr>
            <p:ph type="title"/>
          </p:nvPr>
        </p:nvSpPr>
        <p:spPr>
          <a:xfrm>
            <a:off x="539496" y="274715"/>
            <a:ext cx="10671048" cy="768096"/>
          </a:xfrm>
        </p:spPr>
        <p:txBody>
          <a:bodyPr/>
          <a:lstStyle/>
          <a:p>
            <a:r>
              <a:rPr lang="en-US" sz="2800"/>
              <a:t>Affirming language &amp; updated terminology</a:t>
            </a:r>
          </a:p>
        </p:txBody>
      </p:sp>
      <p:sp>
        <p:nvSpPr>
          <p:cNvPr id="8" name="Content Placeholder 7">
            <a:extLst>
              <a:ext uri="{FF2B5EF4-FFF2-40B4-BE49-F238E27FC236}">
                <a16:creationId xmlns:a16="http://schemas.microsoft.com/office/drawing/2014/main" id="{171BAE28-F3D8-8663-DBD5-A70AA1D07269}"/>
              </a:ext>
            </a:extLst>
          </p:cNvPr>
          <p:cNvSpPr>
            <a:spLocks noGrp="1"/>
          </p:cNvSpPr>
          <p:nvPr>
            <p:ph sz="half" idx="1"/>
          </p:nvPr>
        </p:nvSpPr>
        <p:spPr>
          <a:xfrm>
            <a:off x="8337463" y="2300845"/>
            <a:ext cx="3387812" cy="1128155"/>
          </a:xfrm>
        </p:spPr>
        <p:txBody>
          <a:bodyPr/>
          <a:lstStyle/>
          <a:p>
            <a:pPr marL="0" indent="0">
              <a:buNone/>
            </a:pPr>
            <a:r>
              <a:rPr lang="en-US" sz="2000"/>
              <a:t>Always use person-centric language! </a:t>
            </a:r>
          </a:p>
          <a:p>
            <a:pPr marL="0" indent="0">
              <a:buNone/>
            </a:pPr>
            <a:r>
              <a:rPr lang="en-US" sz="2000"/>
              <a:t>Recognize that many terms used here are adjectives.</a:t>
            </a:r>
            <a:endParaRPr lang="en-US" sz="2400"/>
          </a:p>
        </p:txBody>
      </p:sp>
      <p:graphicFrame>
        <p:nvGraphicFramePr>
          <p:cNvPr id="2" name="Table 2">
            <a:extLst>
              <a:ext uri="{FF2B5EF4-FFF2-40B4-BE49-F238E27FC236}">
                <a16:creationId xmlns:a16="http://schemas.microsoft.com/office/drawing/2014/main" id="{647FD1A3-B4A3-3E79-3972-916C8C2C8951}"/>
              </a:ext>
            </a:extLst>
          </p:cNvPr>
          <p:cNvGraphicFramePr>
            <a:graphicFrameLocks noGrp="1"/>
          </p:cNvGraphicFramePr>
          <p:nvPr>
            <p:extLst>
              <p:ext uri="{D42A27DB-BD31-4B8C-83A1-F6EECF244321}">
                <p14:modId xmlns:p14="http://schemas.microsoft.com/office/powerpoint/2010/main" val="1849924643"/>
              </p:ext>
            </p:extLst>
          </p:nvPr>
        </p:nvGraphicFramePr>
        <p:xfrm>
          <a:off x="1388436" y="1589082"/>
          <a:ext cx="6561932" cy="4927528"/>
        </p:xfrm>
        <a:graphic>
          <a:graphicData uri="http://schemas.openxmlformats.org/drawingml/2006/table">
            <a:tbl>
              <a:tblPr firstRow="1" bandRow="1">
                <a:tableStyleId>{93296810-A885-4BE3-A3E7-6D5BEEA58F35}</a:tableStyleId>
              </a:tblPr>
              <a:tblGrid>
                <a:gridCol w="3280966">
                  <a:extLst>
                    <a:ext uri="{9D8B030D-6E8A-4147-A177-3AD203B41FA5}">
                      <a16:colId xmlns:a16="http://schemas.microsoft.com/office/drawing/2014/main" val="2958241775"/>
                    </a:ext>
                  </a:extLst>
                </a:gridCol>
                <a:gridCol w="3280966">
                  <a:extLst>
                    <a:ext uri="{9D8B030D-6E8A-4147-A177-3AD203B41FA5}">
                      <a16:colId xmlns:a16="http://schemas.microsoft.com/office/drawing/2014/main" val="2684720098"/>
                    </a:ext>
                  </a:extLst>
                </a:gridCol>
              </a:tblGrid>
              <a:tr h="592717">
                <a:tc>
                  <a:txBody>
                    <a:bodyPr/>
                    <a:lstStyle/>
                    <a:p>
                      <a:r>
                        <a:rPr lang="en-US"/>
                        <a:t>Inappropriate/outdated terms</a:t>
                      </a:r>
                    </a:p>
                  </a:txBody>
                  <a:tcPr/>
                </a:tc>
                <a:tc>
                  <a:txBody>
                    <a:bodyPr/>
                    <a:lstStyle/>
                    <a:p>
                      <a:r>
                        <a:rPr lang="en-US"/>
                        <a:t>Recommended language</a:t>
                      </a:r>
                    </a:p>
                  </a:txBody>
                  <a:tcPr/>
                </a:tc>
                <a:extLst>
                  <a:ext uri="{0D108BD9-81ED-4DB2-BD59-A6C34878D82A}">
                    <a16:rowId xmlns:a16="http://schemas.microsoft.com/office/drawing/2014/main" val="1299309134"/>
                  </a:ext>
                </a:extLst>
              </a:tr>
              <a:tr h="585771">
                <a:tc>
                  <a:txBody>
                    <a:bodyPr/>
                    <a:lstStyle/>
                    <a:p>
                      <a:r>
                        <a:rPr lang="en-US"/>
                        <a:t>Transexual, “a transgender”</a:t>
                      </a:r>
                    </a:p>
                  </a:txBody>
                  <a:tcPr/>
                </a:tc>
                <a:tc>
                  <a:txBody>
                    <a:bodyPr/>
                    <a:lstStyle/>
                    <a:p>
                      <a:r>
                        <a:rPr lang="en-US"/>
                        <a:t>Transgender/trans, transgender person</a:t>
                      </a:r>
                    </a:p>
                  </a:txBody>
                  <a:tcPr/>
                </a:tc>
                <a:extLst>
                  <a:ext uri="{0D108BD9-81ED-4DB2-BD59-A6C34878D82A}">
                    <a16:rowId xmlns:a16="http://schemas.microsoft.com/office/drawing/2014/main" val="1275171938"/>
                  </a:ext>
                </a:extLst>
              </a:tr>
              <a:tr h="585771">
                <a:tc>
                  <a:txBody>
                    <a:bodyPr/>
                    <a:lstStyle/>
                    <a:p>
                      <a:r>
                        <a:rPr lang="en-US"/>
                        <a:t>Sex-change operation, cross-sex hormone therapy</a:t>
                      </a:r>
                    </a:p>
                  </a:txBody>
                  <a:tcPr/>
                </a:tc>
                <a:tc>
                  <a:txBody>
                    <a:bodyPr/>
                    <a:lstStyle/>
                    <a:p>
                      <a:r>
                        <a:rPr lang="en-US"/>
                        <a:t>Gender affirming medical care</a:t>
                      </a:r>
                    </a:p>
                  </a:txBody>
                  <a:tcPr/>
                </a:tc>
                <a:extLst>
                  <a:ext uri="{0D108BD9-81ED-4DB2-BD59-A6C34878D82A}">
                    <a16:rowId xmlns:a16="http://schemas.microsoft.com/office/drawing/2014/main" val="3299538695"/>
                  </a:ext>
                </a:extLst>
              </a:tr>
              <a:tr h="339375">
                <a:tc>
                  <a:txBody>
                    <a:bodyPr/>
                    <a:lstStyle/>
                    <a:p>
                      <a:r>
                        <a:rPr lang="en-US"/>
                        <a:t>Hermaphrodite</a:t>
                      </a:r>
                    </a:p>
                  </a:txBody>
                  <a:tcPr/>
                </a:tc>
                <a:tc>
                  <a:txBody>
                    <a:bodyPr/>
                    <a:lstStyle/>
                    <a:p>
                      <a:r>
                        <a:rPr lang="en-US"/>
                        <a:t>Intersex person</a:t>
                      </a:r>
                    </a:p>
                  </a:txBody>
                  <a:tcPr/>
                </a:tc>
                <a:extLst>
                  <a:ext uri="{0D108BD9-81ED-4DB2-BD59-A6C34878D82A}">
                    <a16:rowId xmlns:a16="http://schemas.microsoft.com/office/drawing/2014/main" val="3861342084"/>
                  </a:ext>
                </a:extLst>
              </a:tr>
              <a:tr h="339375">
                <a:tc>
                  <a:txBody>
                    <a:bodyPr/>
                    <a:lstStyle/>
                    <a:p>
                      <a:r>
                        <a:rPr lang="en-US"/>
                        <a:t>Legal name</a:t>
                      </a:r>
                    </a:p>
                  </a:txBody>
                  <a:tcPr/>
                </a:tc>
                <a:tc>
                  <a:txBody>
                    <a:bodyPr/>
                    <a:lstStyle/>
                    <a:p>
                      <a:r>
                        <a:rPr lang="en-US"/>
                        <a:t>Chosen name, name used</a:t>
                      </a:r>
                    </a:p>
                  </a:txBody>
                  <a:tcPr/>
                </a:tc>
                <a:extLst>
                  <a:ext uri="{0D108BD9-81ED-4DB2-BD59-A6C34878D82A}">
                    <a16:rowId xmlns:a16="http://schemas.microsoft.com/office/drawing/2014/main" val="2613821623"/>
                  </a:ext>
                </a:extLst>
              </a:tr>
              <a:tr h="339375">
                <a:tc>
                  <a:txBody>
                    <a:bodyPr/>
                    <a:lstStyle/>
                    <a:p>
                      <a:r>
                        <a:rPr lang="en-US"/>
                        <a:t>Preferred pronouns</a:t>
                      </a:r>
                    </a:p>
                  </a:txBody>
                  <a:tcPr/>
                </a:tc>
                <a:tc>
                  <a:txBody>
                    <a:bodyPr/>
                    <a:lstStyle/>
                    <a:p>
                      <a:r>
                        <a:rPr lang="en-US"/>
                        <a:t>Pronouns, correct pronouns</a:t>
                      </a:r>
                    </a:p>
                  </a:txBody>
                  <a:tcPr/>
                </a:tc>
                <a:extLst>
                  <a:ext uri="{0D108BD9-81ED-4DB2-BD59-A6C34878D82A}">
                    <a16:rowId xmlns:a16="http://schemas.microsoft.com/office/drawing/2014/main" val="1679129831"/>
                  </a:ext>
                </a:extLst>
              </a:tr>
              <a:tr h="339375">
                <a:tc>
                  <a:txBody>
                    <a:bodyPr/>
                    <a:lstStyle/>
                    <a:p>
                      <a:r>
                        <a:rPr lang="en-US"/>
                        <a:t>Sexual preference/lifestyle</a:t>
                      </a:r>
                    </a:p>
                  </a:txBody>
                  <a:tcPr/>
                </a:tc>
                <a:tc>
                  <a:txBody>
                    <a:bodyPr/>
                    <a:lstStyle/>
                    <a:p>
                      <a:r>
                        <a:rPr lang="en-US"/>
                        <a:t>Sexual orientation, orientation</a:t>
                      </a:r>
                    </a:p>
                  </a:txBody>
                  <a:tcPr/>
                </a:tc>
                <a:extLst>
                  <a:ext uri="{0D108BD9-81ED-4DB2-BD59-A6C34878D82A}">
                    <a16:rowId xmlns:a16="http://schemas.microsoft.com/office/drawing/2014/main" val="1172888763"/>
                  </a:ext>
                </a:extLst>
              </a:tr>
              <a:tr h="339375">
                <a:tc>
                  <a:txBody>
                    <a:bodyPr/>
                    <a:lstStyle/>
                    <a:p>
                      <a:r>
                        <a:rPr lang="en-US"/>
                        <a:t>Homosexual</a:t>
                      </a:r>
                    </a:p>
                  </a:txBody>
                  <a:tcPr/>
                </a:tc>
                <a:tc>
                  <a:txBody>
                    <a:bodyPr/>
                    <a:lstStyle/>
                    <a:p>
                      <a:r>
                        <a:rPr lang="en-US"/>
                        <a:t>Gay, lesbian, gay person</a:t>
                      </a:r>
                    </a:p>
                  </a:txBody>
                  <a:tcPr/>
                </a:tc>
                <a:extLst>
                  <a:ext uri="{0D108BD9-81ED-4DB2-BD59-A6C34878D82A}">
                    <a16:rowId xmlns:a16="http://schemas.microsoft.com/office/drawing/2014/main" val="3779176314"/>
                  </a:ext>
                </a:extLst>
              </a:tr>
              <a:tr h="585771">
                <a:tc>
                  <a:txBody>
                    <a:bodyPr/>
                    <a:lstStyle/>
                    <a:p>
                      <a:r>
                        <a:rPr lang="en-US"/>
                        <a:t>LGBTQ+ lifestyle</a:t>
                      </a:r>
                    </a:p>
                  </a:txBody>
                  <a:tcPr/>
                </a:tc>
                <a:tc>
                  <a:txBody>
                    <a:bodyPr/>
                    <a:lstStyle/>
                    <a:p>
                      <a:r>
                        <a:rPr lang="en-US"/>
                        <a:t>LGBTQ+ people and their lives</a:t>
                      </a:r>
                    </a:p>
                  </a:txBody>
                  <a:tcPr/>
                </a:tc>
                <a:extLst>
                  <a:ext uri="{0D108BD9-81ED-4DB2-BD59-A6C34878D82A}">
                    <a16:rowId xmlns:a16="http://schemas.microsoft.com/office/drawing/2014/main" val="720022742"/>
                  </a:ext>
                </a:extLst>
              </a:tr>
              <a:tr h="585771">
                <a:tc>
                  <a:txBody>
                    <a:bodyPr/>
                    <a:lstStyle/>
                    <a:p>
                      <a:r>
                        <a:rPr lang="en-US"/>
                        <a:t>“a they” (as a noun)</a:t>
                      </a:r>
                    </a:p>
                  </a:txBody>
                  <a:tcPr/>
                </a:tc>
                <a:tc>
                  <a:txBody>
                    <a:bodyPr/>
                    <a:lstStyle/>
                    <a:p>
                      <a:r>
                        <a:rPr lang="en-US"/>
                        <a:t>Person who uses they/them pronouns, non-binary person</a:t>
                      </a:r>
                    </a:p>
                  </a:txBody>
                  <a:tcPr/>
                </a:tc>
                <a:extLst>
                  <a:ext uri="{0D108BD9-81ED-4DB2-BD59-A6C34878D82A}">
                    <a16:rowId xmlns:a16="http://schemas.microsoft.com/office/drawing/2014/main" val="363779434"/>
                  </a:ext>
                </a:extLst>
              </a:tr>
            </a:tbl>
          </a:graphicData>
        </a:graphic>
      </p:graphicFrame>
    </p:spTree>
    <p:extLst>
      <p:ext uri="{BB962C8B-B14F-4D97-AF65-F5344CB8AC3E}">
        <p14:creationId xmlns:p14="http://schemas.microsoft.com/office/powerpoint/2010/main" val="292407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366549-ACB5-9268-2BD4-87D456427B9E}"/>
              </a:ext>
            </a:extLst>
          </p:cNvPr>
          <p:cNvSpPr>
            <a:spLocks noGrp="1"/>
          </p:cNvSpPr>
          <p:nvPr>
            <p:ph type="title"/>
          </p:nvPr>
        </p:nvSpPr>
        <p:spPr>
          <a:xfrm>
            <a:off x="3671316" y="224409"/>
            <a:ext cx="8165592" cy="768096"/>
          </a:xfrm>
        </p:spPr>
        <p:txBody>
          <a:bodyPr/>
          <a:lstStyle/>
          <a:p>
            <a:r>
              <a:rPr lang="en-US"/>
              <a:t>What to do if you make a mistake</a:t>
            </a:r>
          </a:p>
        </p:txBody>
      </p:sp>
      <p:sp>
        <p:nvSpPr>
          <p:cNvPr id="5" name="Content Placeholder 4">
            <a:extLst>
              <a:ext uri="{FF2B5EF4-FFF2-40B4-BE49-F238E27FC236}">
                <a16:creationId xmlns:a16="http://schemas.microsoft.com/office/drawing/2014/main" id="{9E780582-85F9-B081-32B6-034499881E7D}"/>
              </a:ext>
            </a:extLst>
          </p:cNvPr>
          <p:cNvSpPr>
            <a:spLocks noGrp="1"/>
          </p:cNvSpPr>
          <p:nvPr>
            <p:ph sz="half" idx="2"/>
          </p:nvPr>
        </p:nvSpPr>
        <p:spPr/>
        <p:txBody>
          <a:bodyPr/>
          <a:lstStyle/>
          <a:p>
            <a:pPr marL="0" indent="0">
              <a:lnSpc>
                <a:spcPct val="90000"/>
              </a:lnSpc>
              <a:buNone/>
            </a:pPr>
            <a:r>
              <a:rPr lang="en-US"/>
              <a:t>If you accidentally misgender someone or use their deadname you should:</a:t>
            </a:r>
          </a:p>
          <a:p>
            <a:pPr>
              <a:lnSpc>
                <a:spcPct val="90000"/>
              </a:lnSpc>
            </a:pPr>
            <a:r>
              <a:rPr lang="en-US"/>
              <a:t>Apologize once</a:t>
            </a:r>
          </a:p>
          <a:p>
            <a:pPr>
              <a:lnSpc>
                <a:spcPct val="90000"/>
              </a:lnSpc>
            </a:pPr>
            <a:r>
              <a:rPr lang="en-US"/>
              <a:t>Correct the mistake</a:t>
            </a:r>
          </a:p>
          <a:p>
            <a:pPr>
              <a:lnSpc>
                <a:spcPct val="90000"/>
              </a:lnSpc>
            </a:pPr>
            <a:r>
              <a:rPr lang="en-US"/>
              <a:t>Move on</a:t>
            </a:r>
          </a:p>
          <a:p>
            <a:pPr>
              <a:lnSpc>
                <a:spcPct val="90000"/>
              </a:lnSpc>
            </a:pPr>
            <a:r>
              <a:rPr lang="en-US"/>
              <a:t>Avoid: Explanatory and self-deprecating apologies, centering yourself in the apology</a:t>
            </a:r>
          </a:p>
          <a:p>
            <a:pPr marL="0" indent="0">
              <a:lnSpc>
                <a:spcPct val="90000"/>
              </a:lnSpc>
              <a:buNone/>
            </a:pPr>
            <a:endParaRPr lang="en-US"/>
          </a:p>
          <a:p>
            <a:pPr marL="0" indent="0">
              <a:lnSpc>
                <a:spcPct val="90000"/>
              </a:lnSpc>
              <a:buNone/>
            </a:pPr>
            <a:endParaRPr lang="en-US"/>
          </a:p>
          <a:p>
            <a:pPr marL="0" indent="0">
              <a:lnSpc>
                <a:spcPct val="90000"/>
              </a:lnSpc>
              <a:buNone/>
            </a:pPr>
            <a:r>
              <a:rPr lang="en-US" sz="1800"/>
              <a:t>It is best to acknowledge and correct your mistake in the moment. </a:t>
            </a:r>
          </a:p>
          <a:p>
            <a:pPr marL="0" indent="0">
              <a:lnSpc>
                <a:spcPct val="90000"/>
              </a:lnSpc>
              <a:buNone/>
            </a:pPr>
            <a:endParaRPr lang="en-US" sz="1800"/>
          </a:p>
          <a:p>
            <a:pPr marL="0" indent="0">
              <a:lnSpc>
                <a:spcPct val="90000"/>
              </a:lnSpc>
              <a:buNone/>
            </a:pPr>
            <a:r>
              <a:rPr lang="en-US" sz="1800"/>
              <a:t>Purposefully misgendering someone is an act of violence, indicating a lack of respect for the person.</a:t>
            </a:r>
          </a:p>
        </p:txBody>
      </p:sp>
      <p:sp>
        <p:nvSpPr>
          <p:cNvPr id="7" name="Content Placeholder 6">
            <a:extLst>
              <a:ext uri="{FF2B5EF4-FFF2-40B4-BE49-F238E27FC236}">
                <a16:creationId xmlns:a16="http://schemas.microsoft.com/office/drawing/2014/main" id="{5EB5F61B-8D88-6692-420B-92B4E5067B36}"/>
              </a:ext>
            </a:extLst>
          </p:cNvPr>
          <p:cNvSpPr>
            <a:spLocks noGrp="1"/>
          </p:cNvSpPr>
          <p:nvPr>
            <p:ph sz="quarter" idx="4"/>
          </p:nvPr>
        </p:nvSpPr>
        <p:spPr/>
        <p:txBody>
          <a:bodyPr/>
          <a:lstStyle/>
          <a:p>
            <a:pPr marL="0" indent="0">
              <a:buNone/>
            </a:pPr>
            <a:r>
              <a:rPr lang="en-US" b="1"/>
              <a:t>Example scenario:</a:t>
            </a:r>
          </a:p>
          <a:p>
            <a:pPr marL="0" indent="0">
              <a:buNone/>
            </a:pPr>
            <a:endParaRPr lang="en-US" b="1"/>
          </a:p>
          <a:p>
            <a:pPr marL="0" indent="0">
              <a:buNone/>
            </a:pPr>
            <a:r>
              <a:rPr lang="en-US" u="sng"/>
              <a:t>Person A:</a:t>
            </a:r>
            <a:r>
              <a:rPr lang="en-US"/>
              <a:t> What have you two been up to?</a:t>
            </a:r>
          </a:p>
          <a:p>
            <a:pPr marL="0" indent="0">
              <a:buNone/>
            </a:pPr>
            <a:r>
              <a:rPr lang="en-US" u="sng"/>
              <a:t>Person B:</a:t>
            </a:r>
            <a:r>
              <a:rPr lang="en-US"/>
              <a:t> C and I just picked up some supplies and </a:t>
            </a:r>
            <a:r>
              <a:rPr lang="en-US" b="1"/>
              <a:t>she</a:t>
            </a:r>
            <a:r>
              <a:rPr lang="en-US"/>
              <a:t> carried all the boxes!</a:t>
            </a:r>
          </a:p>
          <a:p>
            <a:pPr marL="0" indent="0">
              <a:buNone/>
            </a:pPr>
            <a:r>
              <a:rPr lang="en-US" u="sng"/>
              <a:t>Person C</a:t>
            </a:r>
            <a:r>
              <a:rPr lang="en-US"/>
              <a:t>: My pronouns are </a:t>
            </a:r>
            <a:r>
              <a:rPr lang="en-US" b="1"/>
              <a:t>they/them</a:t>
            </a:r>
            <a:r>
              <a:rPr lang="en-US"/>
              <a:t>.</a:t>
            </a:r>
            <a:endParaRPr lang="en-US" u="sng"/>
          </a:p>
          <a:p>
            <a:pPr marL="0" indent="0">
              <a:buNone/>
            </a:pPr>
            <a:endParaRPr lang="en-US" b="1"/>
          </a:p>
          <a:p>
            <a:pPr marL="0" indent="0">
              <a:buNone/>
            </a:pPr>
            <a:r>
              <a:rPr lang="en-US" u="sng"/>
              <a:t>Bad apology</a:t>
            </a:r>
            <a:r>
              <a:rPr lang="en-US"/>
              <a:t>: “Wow! I am so, so sorry. I am the worst with this stuff and have such a hard time using they or them to refer to someone. It just seems unnatural to me.”</a:t>
            </a:r>
          </a:p>
          <a:p>
            <a:pPr marL="0" indent="0">
              <a:buNone/>
            </a:pPr>
            <a:endParaRPr lang="en-US" b="1"/>
          </a:p>
          <a:p>
            <a:pPr marL="0" indent="0">
              <a:lnSpc>
                <a:spcPct val="90000"/>
              </a:lnSpc>
              <a:buNone/>
            </a:pPr>
            <a:r>
              <a:rPr lang="en-US" b="1" u="sng"/>
              <a:t>Good apology</a:t>
            </a:r>
            <a:r>
              <a:rPr lang="en-US" b="1"/>
              <a:t>: “Yes, sorry, I meant they”</a:t>
            </a:r>
          </a:p>
          <a:p>
            <a:pPr marL="0" indent="0">
              <a:buNone/>
            </a:pPr>
            <a:endParaRPr lang="en-US" b="1"/>
          </a:p>
        </p:txBody>
      </p:sp>
    </p:spTree>
    <p:extLst>
      <p:ext uri="{BB962C8B-B14F-4D97-AF65-F5344CB8AC3E}">
        <p14:creationId xmlns:p14="http://schemas.microsoft.com/office/powerpoint/2010/main" val="225432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E8D0F1-0756-8EB3-26C4-075EE4CBF17D}"/>
              </a:ext>
            </a:extLst>
          </p:cNvPr>
          <p:cNvSpPr>
            <a:spLocks noGrp="1"/>
          </p:cNvSpPr>
          <p:nvPr>
            <p:ph type="title"/>
          </p:nvPr>
        </p:nvSpPr>
        <p:spPr>
          <a:xfrm>
            <a:off x="758952" y="448056"/>
            <a:ext cx="10671048" cy="768096"/>
          </a:xfrm>
        </p:spPr>
        <p:txBody>
          <a:bodyPr/>
          <a:lstStyle/>
          <a:p>
            <a:r>
              <a:rPr lang="en-US"/>
              <a:t>Calling out/in Mistakes</a:t>
            </a:r>
          </a:p>
        </p:txBody>
      </p:sp>
      <p:sp>
        <p:nvSpPr>
          <p:cNvPr id="8" name="Content Placeholder 7">
            <a:extLst>
              <a:ext uri="{FF2B5EF4-FFF2-40B4-BE49-F238E27FC236}">
                <a16:creationId xmlns:a16="http://schemas.microsoft.com/office/drawing/2014/main" id="{84BFF9AB-2C41-8368-1F9C-1B7B05D2CD4B}"/>
              </a:ext>
            </a:extLst>
          </p:cNvPr>
          <p:cNvSpPr>
            <a:spLocks noGrp="1"/>
          </p:cNvSpPr>
          <p:nvPr>
            <p:ph sz="half" idx="1"/>
          </p:nvPr>
        </p:nvSpPr>
        <p:spPr>
          <a:xfrm>
            <a:off x="534924" y="1731645"/>
            <a:ext cx="11119104" cy="4434840"/>
          </a:xfrm>
        </p:spPr>
        <p:txBody>
          <a:bodyPr/>
          <a:lstStyle/>
          <a:p>
            <a:r>
              <a:rPr lang="en-US">
                <a:solidFill>
                  <a:schemeClr val="tx1"/>
                </a:solidFill>
              </a:rPr>
              <a:t>Correcting misgendering or non-inclusive language of others is an important part of making LGTBQ+ co-workers and clients feel welcome </a:t>
            </a:r>
          </a:p>
          <a:p>
            <a:endParaRPr lang="en-US">
              <a:solidFill>
                <a:schemeClr val="tx1"/>
              </a:solidFill>
            </a:endParaRPr>
          </a:p>
          <a:p>
            <a:r>
              <a:rPr lang="en-US">
                <a:solidFill>
                  <a:schemeClr val="tx1"/>
                </a:solidFill>
              </a:rPr>
              <a:t>Corrections are best done in the moment, where the person has the chance to apologize and amend their behavior</a:t>
            </a:r>
          </a:p>
          <a:p>
            <a:endParaRPr lang="en-US">
              <a:solidFill>
                <a:schemeClr val="tx1"/>
              </a:solidFill>
            </a:endParaRPr>
          </a:p>
          <a:p>
            <a:r>
              <a:rPr lang="en-US">
                <a:solidFill>
                  <a:schemeClr val="tx1"/>
                </a:solidFill>
              </a:rPr>
              <a:t>Corrections are important even when the person who was misgendered is not present. It reinforces the idea that these mistakes are not welcome and can help the person who made the mistake learn. </a:t>
            </a:r>
          </a:p>
          <a:p>
            <a:pPr marL="0" indent="0">
              <a:buNone/>
            </a:pPr>
            <a:endParaRPr lang="en-US">
              <a:solidFill>
                <a:schemeClr val="tx1"/>
              </a:solidFill>
            </a:endParaRPr>
          </a:p>
          <a:p>
            <a:r>
              <a:rPr lang="en-US">
                <a:solidFill>
                  <a:schemeClr val="tx1"/>
                </a:solidFill>
              </a:rPr>
              <a:t>Language to address mistakes can be short and simple:</a:t>
            </a:r>
          </a:p>
          <a:p>
            <a:pPr lvl="1"/>
            <a:r>
              <a:rPr lang="en-US">
                <a:solidFill>
                  <a:schemeClr val="tx1"/>
                </a:solidFill>
              </a:rPr>
              <a:t>“Actually, D uses he/him pronouns.”</a:t>
            </a:r>
          </a:p>
          <a:p>
            <a:pPr lvl="1"/>
            <a:r>
              <a:rPr lang="en-US">
                <a:solidFill>
                  <a:schemeClr val="tx1"/>
                </a:solidFill>
              </a:rPr>
              <a:t>“She doesn’t use that name anymore and goes by E.”</a:t>
            </a:r>
          </a:p>
          <a:p>
            <a:pPr lvl="1"/>
            <a:r>
              <a:rPr lang="en-US">
                <a:solidFill>
                  <a:schemeClr val="tx1"/>
                </a:solidFill>
              </a:rPr>
              <a:t>“You should say everyone instead of ‘ladies and gentlemen’. Not everyone here is a man or woman.”</a:t>
            </a:r>
          </a:p>
          <a:p>
            <a:endParaRPr lang="en-US">
              <a:solidFill>
                <a:schemeClr val="tx1"/>
              </a:solidFill>
            </a:endParaRPr>
          </a:p>
        </p:txBody>
      </p:sp>
    </p:spTree>
    <p:extLst>
      <p:ext uri="{BB962C8B-B14F-4D97-AF65-F5344CB8AC3E}">
        <p14:creationId xmlns:p14="http://schemas.microsoft.com/office/powerpoint/2010/main" val="4107697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543DC-84AE-35BC-2545-B4BD888BDE62}"/>
              </a:ext>
            </a:extLst>
          </p:cNvPr>
          <p:cNvSpPr>
            <a:spLocks noGrp="1"/>
          </p:cNvSpPr>
          <p:nvPr>
            <p:ph type="title"/>
          </p:nvPr>
        </p:nvSpPr>
        <p:spPr>
          <a:xfrm>
            <a:off x="455520" y="541531"/>
            <a:ext cx="10671048" cy="768096"/>
          </a:xfrm>
        </p:spPr>
        <p:txBody>
          <a:bodyPr/>
          <a:lstStyle/>
          <a:p>
            <a:r>
              <a:rPr lang="en-US"/>
              <a:t>Understanding Trans Experiences</a:t>
            </a:r>
          </a:p>
        </p:txBody>
      </p:sp>
      <p:sp>
        <p:nvSpPr>
          <p:cNvPr id="6" name="Content Placeholder 5">
            <a:extLst>
              <a:ext uri="{FF2B5EF4-FFF2-40B4-BE49-F238E27FC236}">
                <a16:creationId xmlns:a16="http://schemas.microsoft.com/office/drawing/2014/main" id="{60A5DBE5-BFE9-FAB6-8F59-12CE9C4F1B94}"/>
              </a:ext>
            </a:extLst>
          </p:cNvPr>
          <p:cNvSpPr>
            <a:spLocks noGrp="1"/>
          </p:cNvSpPr>
          <p:nvPr>
            <p:ph sz="half" idx="1"/>
          </p:nvPr>
        </p:nvSpPr>
        <p:spPr>
          <a:xfrm>
            <a:off x="455520" y="2186912"/>
            <a:ext cx="11119104" cy="4434840"/>
          </a:xfrm>
        </p:spPr>
        <p:txBody>
          <a:bodyPr/>
          <a:lstStyle/>
          <a:p>
            <a:r>
              <a:rPr lang="en-US">
                <a:solidFill>
                  <a:schemeClr val="tx1"/>
                </a:solidFill>
              </a:rPr>
              <a:t>Be sure to communicate with clients or participants about which name and pronouns they would like used </a:t>
            </a:r>
          </a:p>
          <a:p>
            <a:pPr lvl="1"/>
            <a:r>
              <a:rPr lang="en-US">
                <a:solidFill>
                  <a:schemeClr val="tx1"/>
                </a:solidFill>
              </a:rPr>
              <a:t>This may depend on context!</a:t>
            </a:r>
          </a:p>
          <a:p>
            <a:pPr lvl="1"/>
            <a:endParaRPr lang="en-US">
              <a:solidFill>
                <a:schemeClr val="tx1"/>
              </a:solidFill>
            </a:endParaRPr>
          </a:p>
          <a:p>
            <a:r>
              <a:rPr lang="en-US">
                <a:solidFill>
                  <a:schemeClr val="tx1"/>
                </a:solidFill>
              </a:rPr>
              <a:t>Make sure to note difference between name on government documents and name the client goes by on their records</a:t>
            </a:r>
          </a:p>
          <a:p>
            <a:endParaRPr lang="en-US">
              <a:solidFill>
                <a:schemeClr val="tx1"/>
              </a:solidFill>
            </a:endParaRPr>
          </a:p>
          <a:p>
            <a:r>
              <a:rPr lang="en-US">
                <a:solidFill>
                  <a:schemeClr val="tx1"/>
                </a:solidFill>
              </a:rPr>
              <a:t>Changing documents and legal records to match someone’s current name and gender identity is not easy</a:t>
            </a:r>
          </a:p>
          <a:p>
            <a:endParaRPr lang="en-US">
              <a:solidFill>
                <a:schemeClr val="tx1"/>
              </a:solidFill>
            </a:endParaRPr>
          </a:p>
          <a:p>
            <a:r>
              <a:rPr lang="en-US">
                <a:solidFill>
                  <a:schemeClr val="tx1"/>
                </a:solidFill>
              </a:rPr>
              <a:t>Trans people are less likely to have access to health care. Just because they have not medically transitioned does not make them any less trans. </a:t>
            </a:r>
          </a:p>
          <a:p>
            <a:endParaRPr lang="en-US">
              <a:solidFill>
                <a:schemeClr val="tx1"/>
              </a:solidFill>
            </a:endParaRPr>
          </a:p>
          <a:p>
            <a:r>
              <a:rPr lang="en-US">
                <a:solidFill>
                  <a:schemeClr val="tx1"/>
                </a:solidFill>
              </a:rPr>
              <a:t>Trans people face systematic exclusion from many parts of public life. Gendered spaces of any kind can be difficult to navigate. </a:t>
            </a:r>
          </a:p>
        </p:txBody>
      </p:sp>
    </p:spTree>
    <p:extLst>
      <p:ext uri="{BB962C8B-B14F-4D97-AF65-F5344CB8AC3E}">
        <p14:creationId xmlns:p14="http://schemas.microsoft.com/office/powerpoint/2010/main" val="825253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080F-AA87-1007-AFE6-6E67DF07E22C}"/>
              </a:ext>
            </a:extLst>
          </p:cNvPr>
          <p:cNvSpPr>
            <a:spLocks noGrp="1"/>
          </p:cNvSpPr>
          <p:nvPr>
            <p:ph type="title"/>
          </p:nvPr>
        </p:nvSpPr>
        <p:spPr>
          <a:xfrm>
            <a:off x="758952" y="421490"/>
            <a:ext cx="10671048" cy="768096"/>
          </a:xfrm>
        </p:spPr>
        <p:txBody>
          <a:bodyPr vert="horz" lIns="91440" tIns="45720" rIns="91440" bIns="45720" rtlCol="0" anchor="t">
            <a:normAutofit/>
          </a:bodyPr>
          <a:lstStyle/>
          <a:p>
            <a:r>
              <a:rPr lang="en-US" b="1" kern="1200" cap="all" baseline="0"/>
              <a:t>Privilege</a:t>
            </a:r>
          </a:p>
        </p:txBody>
      </p:sp>
      <p:sp>
        <p:nvSpPr>
          <p:cNvPr id="4" name="TextBox 3">
            <a:extLst>
              <a:ext uri="{FF2B5EF4-FFF2-40B4-BE49-F238E27FC236}">
                <a16:creationId xmlns:a16="http://schemas.microsoft.com/office/drawing/2014/main" id="{15A95DE5-167D-ED0A-D7C1-518654E9CF16}"/>
              </a:ext>
            </a:extLst>
          </p:cNvPr>
          <p:cNvSpPr txBox="1"/>
          <p:nvPr/>
        </p:nvSpPr>
        <p:spPr>
          <a:xfrm>
            <a:off x="839788" y="2057400"/>
            <a:ext cx="3932237" cy="3811588"/>
          </a:xfrm>
          <a:prstGeom prst="rect">
            <a:avLst/>
          </a:prstGeom>
        </p:spPr>
        <p:txBody>
          <a:bodyPr vert="horz" lIns="91440" tIns="45720" rIns="91440" bIns="45720" rtlCol="0">
            <a:normAutofit/>
          </a:bodyPr>
          <a:lstStyle/>
          <a:p>
            <a:pPr defTabSz="914400">
              <a:spcBef>
                <a:spcPts val="360"/>
              </a:spcBef>
            </a:pPr>
            <a:endParaRPr lang="en-US" sz="1600" kern="1200">
              <a:solidFill>
                <a:schemeClr val="accent6"/>
              </a:solidFill>
              <a:latin typeface="+mn-lt"/>
              <a:ea typeface="+mn-ea"/>
              <a:cs typeface="+mn-cs"/>
            </a:endParaRPr>
          </a:p>
        </p:txBody>
      </p:sp>
      <p:graphicFrame>
        <p:nvGraphicFramePr>
          <p:cNvPr id="6" name="Content Placeholder 2">
            <a:extLst>
              <a:ext uri="{FF2B5EF4-FFF2-40B4-BE49-F238E27FC236}">
                <a16:creationId xmlns:a16="http://schemas.microsoft.com/office/drawing/2014/main" id="{38801209-6A99-6417-AE2C-FBB3063C39E6}"/>
              </a:ext>
            </a:extLst>
          </p:cNvPr>
          <p:cNvGraphicFramePr>
            <a:graphicFrameLocks noGrp="1"/>
          </p:cNvGraphicFramePr>
          <p:nvPr>
            <p:ph sz="half" idx="1"/>
            <p:extLst>
              <p:ext uri="{D42A27DB-BD31-4B8C-83A1-F6EECF244321}">
                <p14:modId xmlns:p14="http://schemas.microsoft.com/office/powerpoint/2010/main" val="889918309"/>
              </p:ext>
            </p:extLst>
          </p:nvPr>
        </p:nvGraphicFramePr>
        <p:xfrm>
          <a:off x="534924" y="1478857"/>
          <a:ext cx="11119104"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2C22F75-9601-9076-5A20-7E7A94E096CA}"/>
              </a:ext>
            </a:extLst>
          </p:cNvPr>
          <p:cNvSpPr txBox="1"/>
          <p:nvPr/>
        </p:nvSpPr>
        <p:spPr>
          <a:xfrm>
            <a:off x="7037294" y="6332320"/>
            <a:ext cx="6866965" cy="646331"/>
          </a:xfrm>
          <a:prstGeom prst="rect">
            <a:avLst/>
          </a:prstGeom>
          <a:noFill/>
        </p:spPr>
        <p:txBody>
          <a:bodyPr wrap="square" rtlCol="0">
            <a:spAutoFit/>
          </a:bodyPr>
          <a:lstStyle/>
          <a:p>
            <a:r>
              <a:rPr lang="en-US"/>
              <a:t>[8] ACLU: Legislative Attacks on LGBTQ Rights</a:t>
            </a:r>
            <a:endParaRPr lang="en-US" sz="1800" kern="1200">
              <a:latin typeface="+mn-lt"/>
              <a:ea typeface="+mn-ea"/>
              <a:cs typeface="+mn-cs"/>
            </a:endParaRPr>
          </a:p>
          <a:p>
            <a:endParaRPr lang="en-US"/>
          </a:p>
        </p:txBody>
      </p:sp>
    </p:spTree>
    <p:extLst>
      <p:ext uri="{BB962C8B-B14F-4D97-AF65-F5344CB8AC3E}">
        <p14:creationId xmlns:p14="http://schemas.microsoft.com/office/powerpoint/2010/main" val="3642170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053EA-5819-8C7A-58BD-8114916A0DE4}"/>
              </a:ext>
            </a:extLst>
          </p:cNvPr>
          <p:cNvSpPr>
            <a:spLocks noGrp="1"/>
          </p:cNvSpPr>
          <p:nvPr>
            <p:ph type="title"/>
          </p:nvPr>
        </p:nvSpPr>
        <p:spPr>
          <a:xfrm>
            <a:off x="4140552" y="550672"/>
            <a:ext cx="6766560" cy="768096"/>
          </a:xfrm>
        </p:spPr>
        <p:txBody>
          <a:bodyPr/>
          <a:lstStyle/>
          <a:p>
            <a:r>
              <a:rPr lang="en-US" sz="3600"/>
              <a:t>Intersectionality </a:t>
            </a:r>
          </a:p>
        </p:txBody>
      </p:sp>
      <p:sp>
        <p:nvSpPr>
          <p:cNvPr id="3" name="Content Placeholder 2">
            <a:extLst>
              <a:ext uri="{FF2B5EF4-FFF2-40B4-BE49-F238E27FC236}">
                <a16:creationId xmlns:a16="http://schemas.microsoft.com/office/drawing/2014/main" id="{B9968391-485B-A127-7C18-109161A1E4F3}"/>
              </a:ext>
            </a:extLst>
          </p:cNvPr>
          <p:cNvSpPr>
            <a:spLocks noGrp="1"/>
          </p:cNvSpPr>
          <p:nvPr>
            <p:ph idx="1"/>
          </p:nvPr>
        </p:nvSpPr>
        <p:spPr>
          <a:xfrm>
            <a:off x="3739336" y="1804499"/>
            <a:ext cx="6766560" cy="2700528"/>
          </a:xfrm>
        </p:spPr>
        <p:txBody>
          <a:bodyPr/>
          <a:lstStyle/>
          <a:p>
            <a:r>
              <a:rPr lang="en-US" sz="2000"/>
              <a:t>“Intersectionality is a lens through which you can see where power comes and collides, where it interlocks and intersects. It’s not simply that there’s a race problem here, a gender problem here, and a class or LBGTQ problem there. Many times that framework erases what happens to people who are subject to all of these things.”</a:t>
            </a:r>
          </a:p>
          <a:p>
            <a:endParaRPr lang="en-US" sz="2000"/>
          </a:p>
          <a:p>
            <a:r>
              <a:rPr lang="en-US" sz="2000" b="1" err="1"/>
              <a:t>Kimberlé</a:t>
            </a:r>
            <a:r>
              <a:rPr lang="en-US" sz="2000" b="1"/>
              <a:t> Crenshaw</a:t>
            </a:r>
          </a:p>
          <a:p>
            <a:endParaRPr lang="en-US" sz="2000"/>
          </a:p>
        </p:txBody>
      </p:sp>
      <p:sp>
        <p:nvSpPr>
          <p:cNvPr id="4" name="TextBox 3">
            <a:extLst>
              <a:ext uri="{FF2B5EF4-FFF2-40B4-BE49-F238E27FC236}">
                <a16:creationId xmlns:a16="http://schemas.microsoft.com/office/drawing/2014/main" id="{CBD48CC1-A109-10AE-F21E-3B550FB9B55C}"/>
              </a:ext>
            </a:extLst>
          </p:cNvPr>
          <p:cNvSpPr txBox="1"/>
          <p:nvPr/>
        </p:nvSpPr>
        <p:spPr>
          <a:xfrm>
            <a:off x="6553200" y="6083560"/>
            <a:ext cx="6005804" cy="646331"/>
          </a:xfrm>
          <a:prstGeom prst="rect">
            <a:avLst/>
          </a:prstGeom>
          <a:noFill/>
        </p:spPr>
        <p:txBody>
          <a:bodyPr wrap="square" rtlCol="0">
            <a:spAutoFit/>
          </a:bodyPr>
          <a:lstStyle/>
          <a:p>
            <a:r>
              <a:rPr lang="en-US"/>
              <a:t>[9] Columbia Law School, </a:t>
            </a:r>
            <a:r>
              <a:rPr lang="en-US" sz="1800" err="1"/>
              <a:t>Kimberlé</a:t>
            </a:r>
            <a:r>
              <a:rPr lang="en-US" sz="1800"/>
              <a:t> Crenshaw on Intersectionality, More than Two Deca</a:t>
            </a:r>
            <a:r>
              <a:rPr lang="en-US"/>
              <a:t>des Later</a:t>
            </a:r>
            <a:endParaRPr lang="en-US" sz="1800"/>
          </a:p>
        </p:txBody>
      </p:sp>
    </p:spTree>
    <p:extLst>
      <p:ext uri="{BB962C8B-B14F-4D97-AF65-F5344CB8AC3E}">
        <p14:creationId xmlns:p14="http://schemas.microsoft.com/office/powerpoint/2010/main" val="563339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BFF1E7-171A-9A01-8A5D-FC7D530C3178}"/>
              </a:ext>
            </a:extLst>
          </p:cNvPr>
          <p:cNvSpPr>
            <a:spLocks noGrp="1"/>
          </p:cNvSpPr>
          <p:nvPr>
            <p:ph type="title"/>
          </p:nvPr>
        </p:nvSpPr>
        <p:spPr>
          <a:xfrm>
            <a:off x="4224528" y="781431"/>
            <a:ext cx="6766560" cy="768096"/>
          </a:xfrm>
        </p:spPr>
        <p:txBody>
          <a:bodyPr/>
          <a:lstStyle/>
          <a:p>
            <a:r>
              <a:rPr lang="en-US"/>
              <a:t>Purpose of sharing Pronouns</a:t>
            </a:r>
          </a:p>
        </p:txBody>
      </p:sp>
      <p:sp>
        <p:nvSpPr>
          <p:cNvPr id="9" name="Content Placeholder 8">
            <a:extLst>
              <a:ext uri="{FF2B5EF4-FFF2-40B4-BE49-F238E27FC236}">
                <a16:creationId xmlns:a16="http://schemas.microsoft.com/office/drawing/2014/main" id="{3E8BECDB-5F43-1D9E-1F19-163E1BF56180}"/>
              </a:ext>
            </a:extLst>
          </p:cNvPr>
          <p:cNvSpPr>
            <a:spLocks noGrp="1"/>
          </p:cNvSpPr>
          <p:nvPr>
            <p:ph idx="1"/>
          </p:nvPr>
        </p:nvSpPr>
        <p:spPr/>
        <p:txBody>
          <a:bodyPr/>
          <a:lstStyle/>
          <a:p>
            <a:r>
              <a:rPr lang="en-US"/>
              <a:t>Giving everyone the opportunity to self-identify</a:t>
            </a:r>
          </a:p>
          <a:p>
            <a:endParaRPr lang="en-US"/>
          </a:p>
          <a:p>
            <a:r>
              <a:rPr lang="en-US"/>
              <a:t>Creating a welcoming space for people of all genders</a:t>
            </a:r>
          </a:p>
          <a:p>
            <a:endParaRPr lang="en-US"/>
          </a:p>
          <a:p>
            <a:r>
              <a:rPr lang="en-US"/>
              <a:t>Avoiding assumptions</a:t>
            </a:r>
          </a:p>
        </p:txBody>
      </p:sp>
    </p:spTree>
    <p:extLst>
      <p:ext uri="{BB962C8B-B14F-4D97-AF65-F5344CB8AC3E}">
        <p14:creationId xmlns:p14="http://schemas.microsoft.com/office/powerpoint/2010/main" val="242833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B85CA-EDCF-D96A-12B8-193B7AD984F8}"/>
              </a:ext>
            </a:extLst>
          </p:cNvPr>
          <p:cNvSpPr>
            <a:spLocks noGrp="1"/>
          </p:cNvSpPr>
          <p:nvPr>
            <p:ph type="title"/>
          </p:nvPr>
        </p:nvSpPr>
        <p:spPr>
          <a:xfrm>
            <a:off x="758952" y="235458"/>
            <a:ext cx="10671048" cy="768096"/>
          </a:xfrm>
        </p:spPr>
        <p:txBody>
          <a:bodyPr/>
          <a:lstStyle/>
          <a:p>
            <a:r>
              <a:rPr lang="en-US" sz="3600"/>
              <a:t>Intersections of Trans Identity &amp; Homelessness</a:t>
            </a:r>
          </a:p>
        </p:txBody>
      </p:sp>
      <p:sp>
        <p:nvSpPr>
          <p:cNvPr id="3" name="Content Placeholder 2">
            <a:extLst>
              <a:ext uri="{FF2B5EF4-FFF2-40B4-BE49-F238E27FC236}">
                <a16:creationId xmlns:a16="http://schemas.microsoft.com/office/drawing/2014/main" id="{55670F84-0199-9C86-10C6-00FA7D391186}"/>
              </a:ext>
            </a:extLst>
          </p:cNvPr>
          <p:cNvSpPr>
            <a:spLocks noGrp="1"/>
          </p:cNvSpPr>
          <p:nvPr>
            <p:ph sz="half" idx="1"/>
          </p:nvPr>
        </p:nvSpPr>
        <p:spPr>
          <a:xfrm>
            <a:off x="577597" y="1664970"/>
            <a:ext cx="5023104" cy="4434840"/>
          </a:xfrm>
        </p:spPr>
        <p:txBody>
          <a:bodyPr/>
          <a:lstStyle/>
          <a:p>
            <a:pPr marL="0" indent="0">
              <a:buNone/>
            </a:pPr>
            <a:endParaRPr lang="en-US"/>
          </a:p>
          <a:p>
            <a:pPr marL="342900" indent="-342900"/>
            <a:r>
              <a:rPr lang="en-US" sz="1800"/>
              <a:t>BIPOC people have a higher risk of experiencing homelessness when compared to their non-BIPOC counterparts</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sz="1800"/>
              <a:t>Transgender people are more likely to be unsheltered than their cisgender peers </a:t>
            </a:r>
          </a:p>
          <a:p>
            <a:pPr marL="342900" indent="-342900">
              <a:buFont typeface="Arial" panose="020B0604020202020204" pitchFamily="34" charset="0"/>
              <a:buChar char="•"/>
            </a:pPr>
            <a:endParaRPr lang="en-US"/>
          </a:p>
          <a:p>
            <a:pPr marL="342900" indent="-342900"/>
            <a:r>
              <a:rPr lang="en-US" sz="1800"/>
              <a:t>BIPOC LGBTQ people are at even higher risk of homelessness</a:t>
            </a:r>
          </a:p>
          <a:p>
            <a:pPr marL="681228" lvl="1" indent="-342900"/>
            <a:r>
              <a:rPr lang="en-US"/>
              <a:t>Housing, workplace discrimination, and health care discrimination are also more likely and contribute to homelessness</a:t>
            </a:r>
          </a:p>
          <a:p>
            <a:pPr marL="0" indent="0">
              <a:buNone/>
            </a:pPr>
            <a:endParaRPr lang="en-US"/>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sz="1800"/>
          </a:p>
          <a:p>
            <a:pPr marL="0" indent="0">
              <a:buNone/>
            </a:pPr>
            <a:endParaRPr lang="en-US" sz="1800"/>
          </a:p>
          <a:p>
            <a:endParaRPr lang="en-US"/>
          </a:p>
        </p:txBody>
      </p:sp>
      <p:pic>
        <p:nvPicPr>
          <p:cNvPr id="1026" name="Picture 2">
            <a:extLst>
              <a:ext uri="{FF2B5EF4-FFF2-40B4-BE49-F238E27FC236}">
                <a16:creationId xmlns:a16="http://schemas.microsoft.com/office/drawing/2014/main" id="{2FBB96A6-7C16-BD8D-9873-90850E68B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1769" y="1495425"/>
            <a:ext cx="6115431" cy="43681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CF2C601-8983-9E00-5639-BAB656EDFE2C}"/>
              </a:ext>
            </a:extLst>
          </p:cNvPr>
          <p:cNvSpPr txBox="1"/>
          <p:nvPr/>
        </p:nvSpPr>
        <p:spPr>
          <a:xfrm>
            <a:off x="6524625" y="6086475"/>
            <a:ext cx="5600700" cy="584775"/>
          </a:xfrm>
          <a:prstGeom prst="rect">
            <a:avLst/>
          </a:prstGeom>
          <a:noFill/>
        </p:spPr>
        <p:txBody>
          <a:bodyPr wrap="square" rtlCol="0">
            <a:spAutoFit/>
          </a:bodyPr>
          <a:lstStyle/>
          <a:p>
            <a:r>
              <a:rPr lang="en-US" sz="1600"/>
              <a:t>[10] National Alliance to End Homelessness, Trans and Gender Non-Conforming Homelessness</a:t>
            </a:r>
          </a:p>
        </p:txBody>
      </p:sp>
    </p:spTree>
    <p:extLst>
      <p:ext uri="{BB962C8B-B14F-4D97-AF65-F5344CB8AC3E}">
        <p14:creationId xmlns:p14="http://schemas.microsoft.com/office/powerpoint/2010/main" val="1251818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D3D9A-D400-0304-4517-1B6FF18A0E39}"/>
              </a:ext>
            </a:extLst>
          </p:cNvPr>
          <p:cNvSpPr>
            <a:spLocks noGrp="1"/>
          </p:cNvSpPr>
          <p:nvPr>
            <p:ph type="title"/>
          </p:nvPr>
        </p:nvSpPr>
        <p:spPr>
          <a:xfrm>
            <a:off x="758952" y="448056"/>
            <a:ext cx="10671048" cy="768096"/>
          </a:xfrm>
        </p:spPr>
        <p:txBody>
          <a:bodyPr/>
          <a:lstStyle/>
          <a:p>
            <a:r>
              <a:rPr lang="en-US" sz="3600"/>
              <a:t>Vulnerability of LGBTQ+ People</a:t>
            </a:r>
          </a:p>
        </p:txBody>
      </p:sp>
      <p:sp>
        <p:nvSpPr>
          <p:cNvPr id="3" name="Content Placeholder 2">
            <a:extLst>
              <a:ext uri="{FF2B5EF4-FFF2-40B4-BE49-F238E27FC236}">
                <a16:creationId xmlns:a16="http://schemas.microsoft.com/office/drawing/2014/main" id="{7E5C0D79-D686-0B75-251C-DB2EA050683B}"/>
              </a:ext>
            </a:extLst>
          </p:cNvPr>
          <p:cNvSpPr>
            <a:spLocks noGrp="1"/>
          </p:cNvSpPr>
          <p:nvPr>
            <p:ph sz="half" idx="1"/>
          </p:nvPr>
        </p:nvSpPr>
        <p:spPr>
          <a:xfrm>
            <a:off x="534924" y="1579245"/>
            <a:ext cx="11119104" cy="4434840"/>
          </a:xfrm>
        </p:spPr>
        <p:txBody>
          <a:bodyPr/>
          <a:lstStyle/>
          <a:p>
            <a:r>
              <a:rPr lang="en-US" b="0" i="0">
                <a:solidFill>
                  <a:srgbClr val="202C8F"/>
                </a:solidFill>
                <a:effectLst/>
              </a:rPr>
              <a:t>In a nationally representative survey conducted by the Williams Institute between 2016 and 2019, researchers found that </a:t>
            </a:r>
            <a:r>
              <a:rPr lang="en-US" b="1" i="0">
                <a:solidFill>
                  <a:srgbClr val="202C8F"/>
                </a:solidFill>
                <a:effectLst/>
              </a:rPr>
              <a:t>17 percent of LGBTQIA+ adults reported they experienced homelessness at some point in their lifetime, more than twice than the rate of the general population </a:t>
            </a:r>
            <a:r>
              <a:rPr lang="en-US" i="0">
                <a:solidFill>
                  <a:srgbClr val="202C8F"/>
                </a:solidFill>
                <a:effectLst/>
              </a:rPr>
              <a:t>[11]</a:t>
            </a:r>
            <a:endParaRPr lang="en-US"/>
          </a:p>
          <a:p>
            <a:pPr lvl="1"/>
            <a:r>
              <a:rPr lang="en-US"/>
              <a:t>BIPOC youth have an 83% higher risk of experiencing homelessness when compared to their non-BIPOC counterparts, with BIPOC LGBTQ+ youth at even higher risk of homelessness</a:t>
            </a:r>
          </a:p>
          <a:p>
            <a:pPr lvl="1"/>
            <a:r>
              <a:rPr lang="en-US"/>
              <a:t>One in five transgender individuals have experienced homelessness at some point in their lives. [12]</a:t>
            </a:r>
          </a:p>
          <a:p>
            <a:pPr lvl="1"/>
            <a:endParaRPr lang="en-US"/>
          </a:p>
          <a:p>
            <a:r>
              <a:rPr lang="en-US"/>
              <a:t>Trans people are vulnerable to victimization based on their identity  In 2023, 12 trans and gender non-conforming people have been murdered in the US. 75% were black and 83% were trans feminine. [13]</a:t>
            </a:r>
          </a:p>
          <a:p>
            <a:pPr lvl="1"/>
            <a:r>
              <a:rPr lang="en-US"/>
              <a:t>38 were murdered in 2022</a:t>
            </a:r>
          </a:p>
          <a:p>
            <a:pPr marL="338328" lvl="1" indent="0">
              <a:buNone/>
            </a:pPr>
            <a:endParaRPr lang="en-US"/>
          </a:p>
          <a:p>
            <a:r>
              <a:rPr lang="en-US"/>
              <a:t>Trans people are more likely to have interactions with the criminal justice system. As homelessness becomes more criminalized, trans people are at high risk for adverse outcomes.</a:t>
            </a:r>
          </a:p>
        </p:txBody>
      </p:sp>
      <p:sp>
        <p:nvSpPr>
          <p:cNvPr id="4" name="TextBox 3">
            <a:extLst>
              <a:ext uri="{FF2B5EF4-FFF2-40B4-BE49-F238E27FC236}">
                <a16:creationId xmlns:a16="http://schemas.microsoft.com/office/drawing/2014/main" id="{AEF83682-2413-D65F-D2D8-1DEC1EBAF1D8}"/>
              </a:ext>
            </a:extLst>
          </p:cNvPr>
          <p:cNvSpPr txBox="1"/>
          <p:nvPr/>
        </p:nvSpPr>
        <p:spPr>
          <a:xfrm>
            <a:off x="4705350" y="5987713"/>
            <a:ext cx="7753350" cy="738664"/>
          </a:xfrm>
          <a:prstGeom prst="rect">
            <a:avLst/>
          </a:prstGeom>
          <a:noFill/>
        </p:spPr>
        <p:txBody>
          <a:bodyPr wrap="square" rtlCol="0">
            <a:spAutoFit/>
          </a:bodyPr>
          <a:lstStyle/>
          <a:p>
            <a:r>
              <a:rPr lang="en-US" sz="1400"/>
              <a:t>[11] Williams Institute 2022, Homelessness Among LGBT Adults in the US</a:t>
            </a:r>
          </a:p>
          <a:p>
            <a:pPr marL="0" indent="0">
              <a:buNone/>
            </a:pPr>
            <a:r>
              <a:rPr lang="en-US" sz="1400"/>
              <a:t>[12] TransEquality.org, Housing and Homelessness</a:t>
            </a:r>
          </a:p>
          <a:p>
            <a:pPr marL="0" indent="0">
              <a:buNone/>
            </a:pPr>
            <a:r>
              <a:rPr lang="en-US" sz="1400"/>
              <a:t>[13] Human Rights Campaign, Fatal Violence Against Transgender and Nonbinary Community </a:t>
            </a:r>
          </a:p>
        </p:txBody>
      </p:sp>
    </p:spTree>
    <p:extLst>
      <p:ext uri="{BB962C8B-B14F-4D97-AF65-F5344CB8AC3E}">
        <p14:creationId xmlns:p14="http://schemas.microsoft.com/office/powerpoint/2010/main" val="2179727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E6A49-44F4-A402-2B3E-6C5E0A800A3D}"/>
              </a:ext>
            </a:extLst>
          </p:cNvPr>
          <p:cNvSpPr>
            <a:spLocks noGrp="1"/>
          </p:cNvSpPr>
          <p:nvPr>
            <p:ph type="title"/>
          </p:nvPr>
        </p:nvSpPr>
        <p:spPr/>
        <p:txBody>
          <a:bodyPr/>
          <a:lstStyle/>
          <a:p>
            <a:r>
              <a:rPr lang="en-US" sz="3200"/>
              <a:t>Housing service Access</a:t>
            </a:r>
          </a:p>
        </p:txBody>
      </p:sp>
      <p:sp>
        <p:nvSpPr>
          <p:cNvPr id="6" name="Text Placeholder 5">
            <a:extLst>
              <a:ext uri="{FF2B5EF4-FFF2-40B4-BE49-F238E27FC236}">
                <a16:creationId xmlns:a16="http://schemas.microsoft.com/office/drawing/2014/main" id="{34E85EC8-B697-4FD5-7668-F2ACF1F1A0C5}"/>
              </a:ext>
            </a:extLst>
          </p:cNvPr>
          <p:cNvSpPr>
            <a:spLocks noGrp="1"/>
          </p:cNvSpPr>
          <p:nvPr>
            <p:ph type="body" idx="1"/>
          </p:nvPr>
        </p:nvSpPr>
        <p:spPr/>
        <p:txBody>
          <a:bodyPr/>
          <a:lstStyle/>
          <a:p>
            <a:r>
              <a:rPr lang="en-US"/>
              <a:t>Barriers </a:t>
            </a:r>
          </a:p>
        </p:txBody>
      </p:sp>
      <p:sp>
        <p:nvSpPr>
          <p:cNvPr id="3" name="Content Placeholder 2">
            <a:extLst>
              <a:ext uri="{FF2B5EF4-FFF2-40B4-BE49-F238E27FC236}">
                <a16:creationId xmlns:a16="http://schemas.microsoft.com/office/drawing/2014/main" id="{BA57A2BD-8BEA-B042-57A5-8C527918595B}"/>
              </a:ext>
            </a:extLst>
          </p:cNvPr>
          <p:cNvSpPr>
            <a:spLocks noGrp="1"/>
          </p:cNvSpPr>
          <p:nvPr>
            <p:ph sz="half" idx="2"/>
          </p:nvPr>
        </p:nvSpPr>
        <p:spPr/>
        <p:txBody>
          <a:bodyPr/>
          <a:lstStyle/>
          <a:p>
            <a:pPr marL="0" indent="0">
              <a:buNone/>
            </a:pPr>
            <a:r>
              <a:rPr lang="en-US"/>
              <a:t>Gender specific programs and facilities</a:t>
            </a:r>
          </a:p>
          <a:p>
            <a:pPr marL="0" indent="0">
              <a:buNone/>
            </a:pPr>
            <a:endParaRPr lang="en-US"/>
          </a:p>
          <a:p>
            <a:pPr marL="0" indent="0">
              <a:buNone/>
            </a:pPr>
            <a:endParaRPr lang="en-US"/>
          </a:p>
          <a:p>
            <a:pPr marL="0" indent="0">
              <a:buNone/>
            </a:pPr>
            <a:r>
              <a:rPr lang="en-US"/>
              <a:t>Intake procedures that do not adequately capture experiences, or ask inappropriate &amp; intrusive questions</a:t>
            </a:r>
          </a:p>
          <a:p>
            <a:pPr marL="0" indent="0">
              <a:buNone/>
            </a:pPr>
            <a:endParaRPr lang="en-US"/>
          </a:p>
          <a:p>
            <a:pPr marL="0" indent="0">
              <a:buNone/>
            </a:pPr>
            <a:r>
              <a:rPr lang="en-US"/>
              <a:t>Denial of placement that matches gender identity or inappropriate placement</a:t>
            </a:r>
          </a:p>
          <a:p>
            <a:pPr marL="0" indent="0">
              <a:buNone/>
            </a:pPr>
            <a:endParaRPr lang="en-US"/>
          </a:p>
          <a:p>
            <a:pPr marL="0" indent="0">
              <a:buNone/>
            </a:pPr>
            <a:r>
              <a:rPr lang="en-US"/>
              <a:t>Lack of culturally competent services</a:t>
            </a:r>
          </a:p>
          <a:p>
            <a:pPr marL="0" indent="0">
              <a:buNone/>
            </a:pPr>
            <a:endParaRPr lang="en-US"/>
          </a:p>
          <a:p>
            <a:pPr marL="0" indent="0">
              <a:buNone/>
            </a:pPr>
            <a:endParaRPr lang="en-US"/>
          </a:p>
        </p:txBody>
      </p:sp>
      <p:sp>
        <p:nvSpPr>
          <p:cNvPr id="7" name="Text Placeholder 6">
            <a:extLst>
              <a:ext uri="{FF2B5EF4-FFF2-40B4-BE49-F238E27FC236}">
                <a16:creationId xmlns:a16="http://schemas.microsoft.com/office/drawing/2014/main" id="{2853D185-4261-541E-B413-1C9A60E3A568}"/>
              </a:ext>
            </a:extLst>
          </p:cNvPr>
          <p:cNvSpPr>
            <a:spLocks noGrp="1"/>
          </p:cNvSpPr>
          <p:nvPr>
            <p:ph type="body" sz="quarter" idx="3"/>
          </p:nvPr>
        </p:nvSpPr>
        <p:spPr/>
        <p:txBody>
          <a:bodyPr/>
          <a:lstStyle/>
          <a:p>
            <a:r>
              <a:rPr lang="en-US"/>
              <a:t>Solutions</a:t>
            </a:r>
          </a:p>
        </p:txBody>
      </p:sp>
      <p:sp>
        <p:nvSpPr>
          <p:cNvPr id="8" name="Content Placeholder 7">
            <a:extLst>
              <a:ext uri="{FF2B5EF4-FFF2-40B4-BE49-F238E27FC236}">
                <a16:creationId xmlns:a16="http://schemas.microsoft.com/office/drawing/2014/main" id="{7F83FD41-7B98-79FB-8741-A0CB152B95EF}"/>
              </a:ext>
            </a:extLst>
          </p:cNvPr>
          <p:cNvSpPr>
            <a:spLocks noGrp="1"/>
          </p:cNvSpPr>
          <p:nvPr>
            <p:ph sz="quarter" idx="4"/>
          </p:nvPr>
        </p:nvSpPr>
        <p:spPr/>
        <p:txBody>
          <a:bodyPr/>
          <a:lstStyle/>
          <a:p>
            <a:pPr marL="0" indent="0">
              <a:buNone/>
            </a:pPr>
            <a:r>
              <a:rPr lang="en-US"/>
              <a:t>Increase availability of programs that are not segregated by gender</a:t>
            </a:r>
          </a:p>
          <a:p>
            <a:pPr marL="0" indent="0">
              <a:buNone/>
            </a:pPr>
            <a:endParaRPr lang="en-US"/>
          </a:p>
          <a:p>
            <a:pPr marL="0" indent="0">
              <a:buNone/>
            </a:pPr>
            <a:r>
              <a:rPr lang="en-US"/>
              <a:t>Intake forms that ask for chosen name, pronouns, and self-identification of gender. No burden of proof for gender identity.</a:t>
            </a:r>
          </a:p>
          <a:p>
            <a:pPr marL="0" indent="0">
              <a:buNone/>
            </a:pPr>
            <a:endParaRPr lang="en-US"/>
          </a:p>
          <a:p>
            <a:pPr marL="0" indent="0">
              <a:buNone/>
            </a:pPr>
            <a:r>
              <a:rPr lang="en-US"/>
              <a:t>Compliance with the Equal Access Rule</a:t>
            </a:r>
          </a:p>
          <a:p>
            <a:pPr marL="0" indent="0">
              <a:buNone/>
            </a:pPr>
            <a:endParaRPr lang="en-US"/>
          </a:p>
          <a:p>
            <a:pPr marL="0" indent="0">
              <a:buNone/>
            </a:pPr>
            <a:r>
              <a:rPr lang="en-US"/>
              <a:t>Programs designed in collaboration with LGBTQ+ people </a:t>
            </a:r>
          </a:p>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212014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E9A6-6096-9B1A-FA90-FDD28BA044A1}"/>
              </a:ext>
            </a:extLst>
          </p:cNvPr>
          <p:cNvSpPr>
            <a:spLocks noGrp="1"/>
          </p:cNvSpPr>
          <p:nvPr>
            <p:ph type="title"/>
          </p:nvPr>
        </p:nvSpPr>
        <p:spPr>
          <a:xfrm>
            <a:off x="758952" y="1216152"/>
            <a:ext cx="10671048" cy="768096"/>
          </a:xfrm>
        </p:spPr>
        <p:txBody>
          <a:bodyPr anchor="t">
            <a:normAutofit/>
          </a:bodyPr>
          <a:lstStyle/>
          <a:p>
            <a:r>
              <a:rPr lang="en-US"/>
              <a:t>Protections</a:t>
            </a:r>
          </a:p>
        </p:txBody>
      </p:sp>
      <p:graphicFrame>
        <p:nvGraphicFramePr>
          <p:cNvPr id="7" name="Content Placeholder 2">
            <a:extLst>
              <a:ext uri="{FF2B5EF4-FFF2-40B4-BE49-F238E27FC236}">
                <a16:creationId xmlns:a16="http://schemas.microsoft.com/office/drawing/2014/main" id="{6AD53923-2CA0-5B6E-5238-BD5EE1A7F225}"/>
              </a:ext>
            </a:extLst>
          </p:cNvPr>
          <p:cNvGraphicFramePr>
            <a:graphicFrameLocks noGrp="1"/>
          </p:cNvGraphicFramePr>
          <p:nvPr>
            <p:ph sz="half" idx="1"/>
            <p:extLst>
              <p:ext uri="{D42A27DB-BD31-4B8C-83A1-F6EECF244321}">
                <p14:modId xmlns:p14="http://schemas.microsoft.com/office/powerpoint/2010/main" val="2241323801"/>
              </p:ext>
            </p:extLst>
          </p:nvPr>
        </p:nvGraphicFramePr>
        <p:xfrm>
          <a:off x="539496" y="2103120"/>
          <a:ext cx="11119104"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7384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2FAD1-340F-94FA-8731-40A6F992FAD5}"/>
              </a:ext>
            </a:extLst>
          </p:cNvPr>
          <p:cNvSpPr>
            <a:spLocks noGrp="1"/>
          </p:cNvSpPr>
          <p:nvPr>
            <p:ph type="title"/>
          </p:nvPr>
        </p:nvSpPr>
        <p:spPr>
          <a:xfrm>
            <a:off x="758952" y="1216152"/>
            <a:ext cx="10671048" cy="768096"/>
          </a:xfrm>
        </p:spPr>
        <p:txBody>
          <a:bodyPr anchor="t">
            <a:normAutofit/>
          </a:bodyPr>
          <a:lstStyle/>
          <a:p>
            <a:pPr>
              <a:lnSpc>
                <a:spcPct val="90000"/>
              </a:lnSpc>
            </a:pPr>
            <a:r>
              <a:rPr lang="en-US" sz="3700"/>
              <a:t>Protected Identity designations</a:t>
            </a:r>
          </a:p>
        </p:txBody>
      </p:sp>
      <p:graphicFrame>
        <p:nvGraphicFramePr>
          <p:cNvPr id="6" name="Content Placeholder 2">
            <a:extLst>
              <a:ext uri="{FF2B5EF4-FFF2-40B4-BE49-F238E27FC236}">
                <a16:creationId xmlns:a16="http://schemas.microsoft.com/office/drawing/2014/main" id="{85B4FCBD-2402-4232-05AF-3608F28D2818}"/>
              </a:ext>
            </a:extLst>
          </p:cNvPr>
          <p:cNvGraphicFramePr>
            <a:graphicFrameLocks noGrp="1"/>
          </p:cNvGraphicFramePr>
          <p:nvPr>
            <p:ph sz="half" idx="1"/>
            <p:extLst>
              <p:ext uri="{D42A27DB-BD31-4B8C-83A1-F6EECF244321}">
                <p14:modId xmlns:p14="http://schemas.microsoft.com/office/powerpoint/2010/main" val="57121756"/>
              </p:ext>
            </p:extLst>
          </p:nvPr>
        </p:nvGraphicFramePr>
        <p:xfrm>
          <a:off x="755904" y="2825496"/>
          <a:ext cx="10680192" cy="2834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9982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5467B02-D1E7-ADCB-78EF-7D7F75EF1A4B}"/>
              </a:ext>
            </a:extLst>
          </p:cNvPr>
          <p:cNvSpPr>
            <a:spLocks noGrp="1"/>
          </p:cNvSpPr>
          <p:nvPr>
            <p:ph type="title"/>
          </p:nvPr>
        </p:nvSpPr>
        <p:spPr>
          <a:xfrm>
            <a:off x="760476" y="450342"/>
            <a:ext cx="10671048" cy="768096"/>
          </a:xfrm>
        </p:spPr>
        <p:txBody>
          <a:bodyPr anchor="t">
            <a:normAutofit/>
          </a:bodyPr>
          <a:lstStyle/>
          <a:p>
            <a:r>
              <a:rPr lang="en-US"/>
              <a:t>Fair Housing Act</a:t>
            </a:r>
          </a:p>
        </p:txBody>
      </p:sp>
      <p:graphicFrame>
        <p:nvGraphicFramePr>
          <p:cNvPr id="19" name="Subtitle 2">
            <a:extLst>
              <a:ext uri="{FF2B5EF4-FFF2-40B4-BE49-F238E27FC236}">
                <a16:creationId xmlns:a16="http://schemas.microsoft.com/office/drawing/2014/main" id="{17D7FF37-CD57-AAA9-180B-FEE3BE0B6B6C}"/>
              </a:ext>
            </a:extLst>
          </p:cNvPr>
          <p:cNvGraphicFramePr>
            <a:graphicFrameLocks noGrp="1"/>
          </p:cNvGraphicFramePr>
          <p:nvPr>
            <p:ph sz="half" idx="1"/>
            <p:extLst>
              <p:ext uri="{D42A27DB-BD31-4B8C-83A1-F6EECF244321}">
                <p14:modId xmlns:p14="http://schemas.microsoft.com/office/powerpoint/2010/main" val="1320941106"/>
              </p:ext>
            </p:extLst>
          </p:nvPr>
        </p:nvGraphicFramePr>
        <p:xfrm>
          <a:off x="539496" y="1588770"/>
          <a:ext cx="11119104"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4155CD10-3648-BB04-8B27-9FD7AE8A47BE}"/>
              </a:ext>
            </a:extLst>
          </p:cNvPr>
          <p:cNvSpPr txBox="1"/>
          <p:nvPr/>
        </p:nvSpPr>
        <p:spPr>
          <a:xfrm>
            <a:off x="8382000" y="6433566"/>
            <a:ext cx="4314825" cy="584775"/>
          </a:xfrm>
          <a:prstGeom prst="rect">
            <a:avLst/>
          </a:prstGeom>
          <a:noFill/>
        </p:spPr>
        <p:txBody>
          <a:bodyPr wrap="square" rtlCol="0">
            <a:spAutoFit/>
          </a:bodyPr>
          <a:lstStyle/>
          <a:p>
            <a:r>
              <a:rPr lang="en-US" sz="1600"/>
              <a:t>[5] HUD LGBTIA+ Fair Housing Toolkit</a:t>
            </a:r>
          </a:p>
          <a:p>
            <a:endParaRPr lang="en-US" sz="1600"/>
          </a:p>
        </p:txBody>
      </p:sp>
    </p:spTree>
    <p:extLst>
      <p:ext uri="{BB962C8B-B14F-4D97-AF65-F5344CB8AC3E}">
        <p14:creationId xmlns:p14="http://schemas.microsoft.com/office/powerpoint/2010/main" val="1471727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5AB8-697D-B5A1-2238-4878D6E3FE31}"/>
              </a:ext>
            </a:extLst>
          </p:cNvPr>
          <p:cNvSpPr>
            <a:spLocks noGrp="1"/>
          </p:cNvSpPr>
          <p:nvPr>
            <p:ph type="title"/>
          </p:nvPr>
        </p:nvSpPr>
        <p:spPr>
          <a:xfrm>
            <a:off x="758952" y="1216152"/>
            <a:ext cx="10671048" cy="768096"/>
          </a:xfrm>
        </p:spPr>
        <p:txBody>
          <a:bodyPr anchor="t">
            <a:normAutofit/>
          </a:bodyPr>
          <a:lstStyle/>
          <a:p>
            <a:pPr>
              <a:lnSpc>
                <a:spcPct val="90000"/>
              </a:lnSpc>
            </a:pPr>
            <a:r>
              <a:rPr lang="en-US" sz="3700"/>
              <a:t>Practices to ensure compliance</a:t>
            </a:r>
          </a:p>
        </p:txBody>
      </p:sp>
      <p:graphicFrame>
        <p:nvGraphicFramePr>
          <p:cNvPr id="6" name="Content Placeholder 2">
            <a:extLst>
              <a:ext uri="{FF2B5EF4-FFF2-40B4-BE49-F238E27FC236}">
                <a16:creationId xmlns:a16="http://schemas.microsoft.com/office/drawing/2014/main" id="{7D3AC996-47AC-B9BA-B239-6A9E4B4692FD}"/>
              </a:ext>
            </a:extLst>
          </p:cNvPr>
          <p:cNvGraphicFramePr>
            <a:graphicFrameLocks noGrp="1"/>
          </p:cNvGraphicFramePr>
          <p:nvPr>
            <p:ph sz="half" idx="1"/>
            <p:extLst>
              <p:ext uri="{D42A27DB-BD31-4B8C-83A1-F6EECF244321}">
                <p14:modId xmlns:p14="http://schemas.microsoft.com/office/powerpoint/2010/main" val="1462859953"/>
              </p:ext>
            </p:extLst>
          </p:nvPr>
        </p:nvGraphicFramePr>
        <p:xfrm>
          <a:off x="539496" y="2103120"/>
          <a:ext cx="11119104"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52A0F163-F200-FE68-895E-7259F9DF0DAB}"/>
              </a:ext>
            </a:extLst>
          </p:cNvPr>
          <p:cNvSpPr txBox="1"/>
          <p:nvPr/>
        </p:nvSpPr>
        <p:spPr>
          <a:xfrm>
            <a:off x="8382000" y="6433566"/>
            <a:ext cx="4314825" cy="584775"/>
          </a:xfrm>
          <a:prstGeom prst="rect">
            <a:avLst/>
          </a:prstGeom>
          <a:noFill/>
        </p:spPr>
        <p:txBody>
          <a:bodyPr wrap="square" rtlCol="0">
            <a:spAutoFit/>
          </a:bodyPr>
          <a:lstStyle/>
          <a:p>
            <a:r>
              <a:rPr lang="en-US" sz="1600"/>
              <a:t>[5] HUD LGBTIA+ Fair Housing Toolkit</a:t>
            </a:r>
          </a:p>
          <a:p>
            <a:endParaRPr lang="en-US" sz="1600"/>
          </a:p>
        </p:txBody>
      </p:sp>
    </p:spTree>
    <p:extLst>
      <p:ext uri="{BB962C8B-B14F-4D97-AF65-F5344CB8AC3E}">
        <p14:creationId xmlns:p14="http://schemas.microsoft.com/office/powerpoint/2010/main" val="256006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692C7-194B-9DF8-83BD-1B3DB84A94A2}"/>
              </a:ext>
            </a:extLst>
          </p:cNvPr>
          <p:cNvSpPr>
            <a:spLocks noGrp="1"/>
          </p:cNvSpPr>
          <p:nvPr>
            <p:ph type="title"/>
          </p:nvPr>
        </p:nvSpPr>
        <p:spPr>
          <a:xfrm>
            <a:off x="758952" y="448056"/>
            <a:ext cx="10671048" cy="768096"/>
          </a:xfrm>
        </p:spPr>
        <p:txBody>
          <a:bodyPr anchor="t">
            <a:normAutofit/>
          </a:bodyPr>
          <a:lstStyle/>
          <a:p>
            <a:pPr>
              <a:lnSpc>
                <a:spcPct val="90000"/>
              </a:lnSpc>
            </a:pPr>
            <a:r>
              <a:rPr lang="en-US" sz="3700"/>
              <a:t>Equal access rule (HUD Programs)</a:t>
            </a:r>
          </a:p>
        </p:txBody>
      </p:sp>
      <p:graphicFrame>
        <p:nvGraphicFramePr>
          <p:cNvPr id="5" name="Subtitle 2">
            <a:extLst>
              <a:ext uri="{FF2B5EF4-FFF2-40B4-BE49-F238E27FC236}">
                <a16:creationId xmlns:a16="http://schemas.microsoft.com/office/drawing/2014/main" id="{9A786726-73E5-2107-AF53-EA5231EFE2B1}"/>
              </a:ext>
            </a:extLst>
          </p:cNvPr>
          <p:cNvGraphicFramePr>
            <a:graphicFrameLocks noGrp="1"/>
          </p:cNvGraphicFramePr>
          <p:nvPr>
            <p:ph sz="half" idx="1"/>
            <p:extLst>
              <p:ext uri="{D42A27DB-BD31-4B8C-83A1-F6EECF244321}">
                <p14:modId xmlns:p14="http://schemas.microsoft.com/office/powerpoint/2010/main" val="549735714"/>
              </p:ext>
            </p:extLst>
          </p:nvPr>
        </p:nvGraphicFramePr>
        <p:xfrm>
          <a:off x="539496" y="1310640"/>
          <a:ext cx="11119104" cy="4434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0D1B537-7B95-D2DF-4F61-311A21EA69A6}"/>
              </a:ext>
            </a:extLst>
          </p:cNvPr>
          <p:cNvSpPr txBox="1"/>
          <p:nvPr/>
        </p:nvSpPr>
        <p:spPr>
          <a:xfrm>
            <a:off x="8382000" y="6433566"/>
            <a:ext cx="4314825" cy="584775"/>
          </a:xfrm>
          <a:prstGeom prst="rect">
            <a:avLst/>
          </a:prstGeom>
          <a:noFill/>
        </p:spPr>
        <p:txBody>
          <a:bodyPr wrap="square" rtlCol="0">
            <a:spAutoFit/>
          </a:bodyPr>
          <a:lstStyle/>
          <a:p>
            <a:r>
              <a:rPr lang="en-US" sz="1600"/>
              <a:t>[5] HUD LGBTIA+ Fair Housing Toolkit</a:t>
            </a:r>
          </a:p>
          <a:p>
            <a:endParaRPr lang="en-US" sz="1600"/>
          </a:p>
        </p:txBody>
      </p:sp>
    </p:spTree>
    <p:extLst>
      <p:ext uri="{BB962C8B-B14F-4D97-AF65-F5344CB8AC3E}">
        <p14:creationId xmlns:p14="http://schemas.microsoft.com/office/powerpoint/2010/main" val="2476859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C9ECC-C250-8B66-AB71-49BD9954B44C}"/>
              </a:ext>
            </a:extLst>
          </p:cNvPr>
          <p:cNvSpPr>
            <a:spLocks noGrp="1"/>
          </p:cNvSpPr>
          <p:nvPr>
            <p:ph type="title"/>
          </p:nvPr>
        </p:nvSpPr>
        <p:spPr>
          <a:xfrm>
            <a:off x="758952" y="1216152"/>
            <a:ext cx="10671048" cy="768096"/>
          </a:xfrm>
        </p:spPr>
        <p:txBody>
          <a:bodyPr anchor="t">
            <a:normAutofit/>
          </a:bodyPr>
          <a:lstStyle/>
          <a:p>
            <a:r>
              <a:rPr lang="en-US" sz="4100"/>
              <a:t>Equal access Rule in Practice</a:t>
            </a:r>
          </a:p>
        </p:txBody>
      </p:sp>
      <p:graphicFrame>
        <p:nvGraphicFramePr>
          <p:cNvPr id="15" name="Content Placeholder 2">
            <a:extLst>
              <a:ext uri="{FF2B5EF4-FFF2-40B4-BE49-F238E27FC236}">
                <a16:creationId xmlns:a16="http://schemas.microsoft.com/office/drawing/2014/main" id="{B6589C33-567E-E173-2BBF-C9AFEFB1A877}"/>
              </a:ext>
            </a:extLst>
          </p:cNvPr>
          <p:cNvGraphicFramePr>
            <a:graphicFrameLocks noGrp="1"/>
          </p:cNvGraphicFramePr>
          <p:nvPr>
            <p:ph sz="half" idx="1"/>
            <p:extLst>
              <p:ext uri="{D42A27DB-BD31-4B8C-83A1-F6EECF244321}">
                <p14:modId xmlns:p14="http://schemas.microsoft.com/office/powerpoint/2010/main" val="1819089710"/>
              </p:ext>
            </p:extLst>
          </p:nvPr>
        </p:nvGraphicFramePr>
        <p:xfrm>
          <a:off x="755904" y="2825496"/>
          <a:ext cx="10680192" cy="2834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076CDB03-4F4D-5C09-7A32-B5D697D74DAC}"/>
              </a:ext>
            </a:extLst>
          </p:cNvPr>
          <p:cNvSpPr txBox="1"/>
          <p:nvPr/>
        </p:nvSpPr>
        <p:spPr>
          <a:xfrm>
            <a:off x="8382000" y="6433566"/>
            <a:ext cx="4314825" cy="584775"/>
          </a:xfrm>
          <a:prstGeom prst="rect">
            <a:avLst/>
          </a:prstGeom>
          <a:noFill/>
        </p:spPr>
        <p:txBody>
          <a:bodyPr wrap="square" rtlCol="0">
            <a:spAutoFit/>
          </a:bodyPr>
          <a:lstStyle/>
          <a:p>
            <a:r>
              <a:rPr lang="en-US" sz="1600"/>
              <a:t>[5] HUD LGBTIA+ Fair Housing Toolkit</a:t>
            </a:r>
          </a:p>
          <a:p>
            <a:endParaRPr lang="en-US" sz="1600"/>
          </a:p>
        </p:txBody>
      </p:sp>
    </p:spTree>
    <p:extLst>
      <p:ext uri="{BB962C8B-B14F-4D97-AF65-F5344CB8AC3E}">
        <p14:creationId xmlns:p14="http://schemas.microsoft.com/office/powerpoint/2010/main" val="1025002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F69E5-ABE7-8D19-8BAB-E594C798BDDA}"/>
              </a:ext>
            </a:extLst>
          </p:cNvPr>
          <p:cNvSpPr>
            <a:spLocks noGrp="1"/>
          </p:cNvSpPr>
          <p:nvPr>
            <p:ph type="title"/>
          </p:nvPr>
        </p:nvSpPr>
        <p:spPr>
          <a:xfrm>
            <a:off x="758952" y="625602"/>
            <a:ext cx="10671048" cy="768096"/>
          </a:xfrm>
        </p:spPr>
        <p:txBody>
          <a:bodyPr/>
          <a:lstStyle/>
          <a:p>
            <a:r>
              <a:rPr lang="en-US"/>
              <a:t>Training Scenario</a:t>
            </a:r>
          </a:p>
        </p:txBody>
      </p:sp>
      <p:pic>
        <p:nvPicPr>
          <p:cNvPr id="7" name="Content Placeholder 6">
            <a:extLst>
              <a:ext uri="{FF2B5EF4-FFF2-40B4-BE49-F238E27FC236}">
                <a16:creationId xmlns:a16="http://schemas.microsoft.com/office/drawing/2014/main" id="{D657E780-B84B-5D3F-664E-B7AA401F0503}"/>
              </a:ext>
            </a:extLst>
          </p:cNvPr>
          <p:cNvPicPr>
            <a:picLocks noGrp="1" noChangeAspect="1"/>
          </p:cNvPicPr>
          <p:nvPr>
            <p:ph sz="half" idx="1"/>
          </p:nvPr>
        </p:nvPicPr>
        <p:blipFill>
          <a:blip r:embed="rId2"/>
          <a:stretch>
            <a:fillRect/>
          </a:stretch>
        </p:blipFill>
        <p:spPr>
          <a:xfrm>
            <a:off x="2702360" y="1958974"/>
            <a:ext cx="7073030" cy="3723303"/>
          </a:xfrm>
        </p:spPr>
      </p:pic>
      <p:sp>
        <p:nvSpPr>
          <p:cNvPr id="8" name="TextBox 7">
            <a:extLst>
              <a:ext uri="{FF2B5EF4-FFF2-40B4-BE49-F238E27FC236}">
                <a16:creationId xmlns:a16="http://schemas.microsoft.com/office/drawing/2014/main" id="{17BAEB0C-3FA8-8EBA-2595-B850904E3EA6}"/>
              </a:ext>
            </a:extLst>
          </p:cNvPr>
          <p:cNvSpPr txBox="1"/>
          <p:nvPr/>
        </p:nvSpPr>
        <p:spPr>
          <a:xfrm>
            <a:off x="4772025" y="6309241"/>
            <a:ext cx="7172325" cy="369332"/>
          </a:xfrm>
          <a:prstGeom prst="rect">
            <a:avLst/>
          </a:prstGeom>
          <a:noFill/>
        </p:spPr>
        <p:txBody>
          <a:bodyPr wrap="square" rtlCol="0">
            <a:spAutoFit/>
          </a:bodyPr>
          <a:lstStyle/>
          <a:p>
            <a:r>
              <a:rPr lang="en-US"/>
              <a:t>[14]: Endhomelessness.org, Equal Access Expectations Training Scenarios</a:t>
            </a:r>
          </a:p>
        </p:txBody>
      </p:sp>
    </p:spTree>
    <p:extLst>
      <p:ext uri="{BB962C8B-B14F-4D97-AF65-F5344CB8AC3E}">
        <p14:creationId xmlns:p14="http://schemas.microsoft.com/office/powerpoint/2010/main" val="4265857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D7FE06-F69A-792A-632B-893BF374697D}"/>
              </a:ext>
            </a:extLst>
          </p:cNvPr>
          <p:cNvSpPr>
            <a:spLocks noGrp="1"/>
          </p:cNvSpPr>
          <p:nvPr>
            <p:ph type="title"/>
          </p:nvPr>
        </p:nvSpPr>
        <p:spPr>
          <a:xfrm>
            <a:off x="758952" y="832104"/>
            <a:ext cx="10671048" cy="768096"/>
          </a:xfrm>
        </p:spPr>
        <p:txBody>
          <a:bodyPr anchor="t">
            <a:normAutofit/>
          </a:bodyPr>
          <a:lstStyle/>
          <a:p>
            <a:r>
              <a:rPr lang="en-US"/>
              <a:t>Group Agreements</a:t>
            </a:r>
          </a:p>
        </p:txBody>
      </p:sp>
      <p:graphicFrame>
        <p:nvGraphicFramePr>
          <p:cNvPr id="9" name="Content Placeholder 6">
            <a:extLst>
              <a:ext uri="{FF2B5EF4-FFF2-40B4-BE49-F238E27FC236}">
                <a16:creationId xmlns:a16="http://schemas.microsoft.com/office/drawing/2014/main" id="{02C8F3BB-E16F-85CD-6A63-2355DDB7AA09}"/>
              </a:ext>
            </a:extLst>
          </p:cNvPr>
          <p:cNvGraphicFramePr>
            <a:graphicFrameLocks noGrp="1"/>
          </p:cNvGraphicFramePr>
          <p:nvPr>
            <p:ph sz="half" idx="1"/>
            <p:extLst>
              <p:ext uri="{D42A27DB-BD31-4B8C-83A1-F6EECF244321}">
                <p14:modId xmlns:p14="http://schemas.microsoft.com/office/powerpoint/2010/main" val="2444818357"/>
              </p:ext>
            </p:extLst>
          </p:nvPr>
        </p:nvGraphicFramePr>
        <p:xfrm>
          <a:off x="539496" y="2103120"/>
          <a:ext cx="11119104"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1164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B0EE51-29E5-34B3-73E1-8A103BC7876A}"/>
              </a:ext>
            </a:extLst>
          </p:cNvPr>
          <p:cNvSpPr>
            <a:spLocks noGrp="1"/>
          </p:cNvSpPr>
          <p:nvPr>
            <p:ph type="title"/>
          </p:nvPr>
        </p:nvSpPr>
        <p:spPr>
          <a:xfrm>
            <a:off x="758952" y="1216152"/>
            <a:ext cx="10671048" cy="768096"/>
          </a:xfrm>
        </p:spPr>
        <p:txBody>
          <a:bodyPr anchor="t">
            <a:normAutofit/>
          </a:bodyPr>
          <a:lstStyle/>
          <a:p>
            <a:r>
              <a:rPr lang="en-US"/>
              <a:t>Other Rulings</a:t>
            </a:r>
          </a:p>
        </p:txBody>
      </p:sp>
      <p:sp>
        <p:nvSpPr>
          <p:cNvPr id="5" name="Content Placeholder 4">
            <a:extLst>
              <a:ext uri="{FF2B5EF4-FFF2-40B4-BE49-F238E27FC236}">
                <a16:creationId xmlns:a16="http://schemas.microsoft.com/office/drawing/2014/main" id="{AE27E7C9-87C4-9463-B5EF-5A241B175131}"/>
              </a:ext>
            </a:extLst>
          </p:cNvPr>
          <p:cNvSpPr>
            <a:spLocks noGrp="1"/>
          </p:cNvSpPr>
          <p:nvPr>
            <p:ph sz="half" idx="1"/>
          </p:nvPr>
        </p:nvSpPr>
        <p:spPr>
          <a:xfrm>
            <a:off x="755904" y="2825496"/>
            <a:ext cx="10680192" cy="2834640"/>
          </a:xfrm>
        </p:spPr>
        <p:txBody>
          <a:bodyPr>
            <a:normAutofit/>
          </a:bodyPr>
          <a:lstStyle/>
          <a:p>
            <a:pPr>
              <a:buFont typeface="Arial" panose="020B0604020202020204" pitchFamily="34" charset="0"/>
              <a:buChar char="•"/>
            </a:pPr>
            <a:r>
              <a:rPr lang="en-US" b="1" i="1" u="none" strike="noStrike">
                <a:effectLst/>
                <a:hlinkClick r:id="rId2"/>
              </a:rPr>
              <a:t>Bostock v. Clayton County</a:t>
            </a:r>
            <a:r>
              <a:rPr lang="en-US" b="0" i="0">
                <a:effectLst/>
              </a:rPr>
              <a:t> — Supreme Court decision that interpreted “sex” discrimination in Title VII of the Civil Rights Act of 1964, a law similar in text and purpose to the Fair Housing Act, to include sexual orientation and gender identity.</a:t>
            </a:r>
          </a:p>
          <a:p>
            <a:pPr>
              <a:buFont typeface="Arial" panose="020B0604020202020204" pitchFamily="34" charset="0"/>
              <a:buChar char="•"/>
            </a:pPr>
            <a:endParaRPr lang="en-US" b="0" i="0">
              <a:effectLst/>
            </a:endParaRPr>
          </a:p>
          <a:p>
            <a:pPr>
              <a:buFont typeface="Arial" panose="020B0604020202020204" pitchFamily="34" charset="0"/>
              <a:buChar char="•"/>
            </a:pPr>
            <a:r>
              <a:rPr lang="en-US" b="1" i="0" u="none" strike="noStrike">
                <a:effectLst/>
                <a:hlinkClick r:id="rId3"/>
              </a:rPr>
              <a:t>Executive Order 13988</a:t>
            </a:r>
            <a:r>
              <a:rPr lang="en-US" b="0" i="0">
                <a:effectLst/>
              </a:rPr>
              <a:t> Preventing and Combating Discrimination on the Basis of Gender Identity or Sexual Orientation — Directs all federal agencies to review all agency actions taken under federal statutes that prohibit sex discrimination and fully enforce those statutes to combat discrimination on the basis of sexual orientation and gender identity, consistent with </a:t>
            </a:r>
            <a:r>
              <a:rPr lang="en-US" b="0" i="1">
                <a:effectLst/>
              </a:rPr>
              <a:t>Bostock</a:t>
            </a:r>
            <a:r>
              <a:rPr lang="en-US" b="0" i="0">
                <a:effectLst/>
              </a:rPr>
              <a:t>.</a:t>
            </a:r>
          </a:p>
          <a:p>
            <a:endParaRPr lang="en-US"/>
          </a:p>
        </p:txBody>
      </p:sp>
      <p:sp>
        <p:nvSpPr>
          <p:cNvPr id="2" name="TextBox 1">
            <a:extLst>
              <a:ext uri="{FF2B5EF4-FFF2-40B4-BE49-F238E27FC236}">
                <a16:creationId xmlns:a16="http://schemas.microsoft.com/office/drawing/2014/main" id="{ABE9EA30-848D-B3CB-A7AB-1A2E32687780}"/>
              </a:ext>
            </a:extLst>
          </p:cNvPr>
          <p:cNvSpPr txBox="1"/>
          <p:nvPr/>
        </p:nvSpPr>
        <p:spPr>
          <a:xfrm>
            <a:off x="8382000" y="6433566"/>
            <a:ext cx="4314825" cy="584775"/>
          </a:xfrm>
          <a:prstGeom prst="rect">
            <a:avLst/>
          </a:prstGeom>
          <a:noFill/>
        </p:spPr>
        <p:txBody>
          <a:bodyPr wrap="square" rtlCol="0">
            <a:spAutoFit/>
          </a:bodyPr>
          <a:lstStyle/>
          <a:p>
            <a:r>
              <a:rPr lang="en-US" sz="1600"/>
              <a:t>[5] HUD LGBTIA+ Fair Housing Toolkit</a:t>
            </a:r>
          </a:p>
          <a:p>
            <a:endParaRPr lang="en-US" sz="1600"/>
          </a:p>
        </p:txBody>
      </p:sp>
    </p:spTree>
    <p:extLst>
      <p:ext uri="{BB962C8B-B14F-4D97-AF65-F5344CB8AC3E}">
        <p14:creationId xmlns:p14="http://schemas.microsoft.com/office/powerpoint/2010/main" val="663127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0CC0D-02FE-8E38-2990-28B621C11DD5}"/>
              </a:ext>
            </a:extLst>
          </p:cNvPr>
          <p:cNvSpPr>
            <a:spLocks noGrp="1"/>
          </p:cNvSpPr>
          <p:nvPr>
            <p:ph type="title"/>
          </p:nvPr>
        </p:nvSpPr>
        <p:spPr>
          <a:xfrm>
            <a:off x="677863" y="857250"/>
            <a:ext cx="3932237" cy="1600200"/>
          </a:xfrm>
        </p:spPr>
        <p:txBody>
          <a:bodyPr anchor="b">
            <a:normAutofit/>
          </a:bodyPr>
          <a:lstStyle/>
          <a:p>
            <a:r>
              <a:rPr lang="en-US" sz="2200"/>
              <a:t>What discrimination can look like</a:t>
            </a:r>
          </a:p>
        </p:txBody>
      </p:sp>
      <p:sp>
        <p:nvSpPr>
          <p:cNvPr id="9" name="Text Placeholder 3">
            <a:extLst>
              <a:ext uri="{FF2B5EF4-FFF2-40B4-BE49-F238E27FC236}">
                <a16:creationId xmlns:a16="http://schemas.microsoft.com/office/drawing/2014/main" id="{AC083821-DC25-68D3-FED1-FDD7C180A007}"/>
              </a:ext>
            </a:extLst>
          </p:cNvPr>
          <p:cNvSpPr>
            <a:spLocks noGrp="1"/>
          </p:cNvSpPr>
          <p:nvPr>
            <p:ph type="body" sz="half" idx="2"/>
          </p:nvPr>
        </p:nvSpPr>
        <p:spPr>
          <a:xfrm>
            <a:off x="839788" y="3429000"/>
            <a:ext cx="3932237" cy="2439988"/>
          </a:xfrm>
        </p:spPr>
        <p:txBody>
          <a:bodyPr/>
          <a:lstStyle/>
          <a:p>
            <a:endParaRPr lang="en-US"/>
          </a:p>
        </p:txBody>
      </p:sp>
      <p:graphicFrame>
        <p:nvGraphicFramePr>
          <p:cNvPr id="6" name="Content Placeholder 2">
            <a:extLst>
              <a:ext uri="{FF2B5EF4-FFF2-40B4-BE49-F238E27FC236}">
                <a16:creationId xmlns:a16="http://schemas.microsoft.com/office/drawing/2014/main" id="{88C8FBBE-524E-AD4C-D088-DA340B8C57C8}"/>
              </a:ext>
            </a:extLst>
          </p:cNvPr>
          <p:cNvGraphicFramePr>
            <a:graphicFrameLocks noGrp="1"/>
          </p:cNvGraphicFramePr>
          <p:nvPr>
            <p:ph idx="1"/>
            <p:extLst>
              <p:ext uri="{D42A27DB-BD31-4B8C-83A1-F6EECF244321}">
                <p14:modId xmlns:p14="http://schemas.microsoft.com/office/powerpoint/2010/main" val="3992000594"/>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2633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6FB2-F77A-6267-3F10-7D5E6B308B5B}"/>
              </a:ext>
            </a:extLst>
          </p:cNvPr>
          <p:cNvSpPr>
            <a:spLocks noGrp="1"/>
          </p:cNvSpPr>
          <p:nvPr>
            <p:ph type="title"/>
          </p:nvPr>
        </p:nvSpPr>
        <p:spPr>
          <a:xfrm>
            <a:off x="663702" y="340614"/>
            <a:ext cx="10671048" cy="768096"/>
          </a:xfrm>
        </p:spPr>
        <p:txBody>
          <a:bodyPr/>
          <a:lstStyle/>
          <a:p>
            <a:r>
              <a:rPr lang="en-US" sz="4000"/>
              <a:t>Reporting Housing discrimination</a:t>
            </a:r>
          </a:p>
        </p:txBody>
      </p:sp>
      <p:sp>
        <p:nvSpPr>
          <p:cNvPr id="3" name="Content Placeholder 2">
            <a:extLst>
              <a:ext uri="{FF2B5EF4-FFF2-40B4-BE49-F238E27FC236}">
                <a16:creationId xmlns:a16="http://schemas.microsoft.com/office/drawing/2014/main" id="{E43A2375-E429-658F-D0CA-BD56F5AF76EA}"/>
              </a:ext>
            </a:extLst>
          </p:cNvPr>
          <p:cNvSpPr>
            <a:spLocks noGrp="1"/>
          </p:cNvSpPr>
          <p:nvPr>
            <p:ph sz="half" idx="1"/>
          </p:nvPr>
        </p:nvSpPr>
        <p:spPr>
          <a:xfrm>
            <a:off x="539496" y="2103120"/>
            <a:ext cx="11119104" cy="3478530"/>
          </a:xfrm>
        </p:spPr>
        <p:txBody>
          <a:bodyPr/>
          <a:lstStyle/>
          <a:p>
            <a:r>
              <a:rPr lang="en-US"/>
              <a:t>File a complaint with HUD if you believe you have experienced (or are about to experience) housing discrimination</a:t>
            </a:r>
          </a:p>
          <a:p>
            <a:pPr lvl="1"/>
            <a:r>
              <a:rPr lang="en-US" sz="1800"/>
              <a:t>Contact </a:t>
            </a:r>
            <a:r>
              <a:rPr lang="en-US" sz="1800">
                <a:hlinkClick r:id="rId3">
                  <a:extLst>
                    <a:ext uri="{A12FA001-AC4F-418D-AE19-62706E023703}">
                      <ahyp:hlinkClr xmlns:ahyp="http://schemas.microsoft.com/office/drawing/2018/hyperlinkcolor" val="tx"/>
                    </a:ext>
                  </a:extLst>
                </a:hlinkClick>
              </a:rPr>
              <a:t>HUD's Office of Fair Housing and Equal Opportunity</a:t>
            </a:r>
            <a:r>
              <a:rPr lang="en-US" sz="1800"/>
              <a:t> or call (800) 669-9777</a:t>
            </a:r>
          </a:p>
          <a:p>
            <a:pPr lvl="1"/>
            <a:r>
              <a:rPr lang="en-US" sz="1800"/>
              <a:t>Visit </a:t>
            </a:r>
            <a:r>
              <a:rPr lang="en-US" sz="1800">
                <a:hlinkClick r:id="rId4">
                  <a:extLst>
                    <a:ext uri="{A12FA001-AC4F-418D-AE19-62706E023703}">
                      <ahyp:hlinkClr xmlns:ahyp="http://schemas.microsoft.com/office/drawing/2018/hyperlinkcolor" val="tx"/>
                    </a:ext>
                  </a:extLst>
                </a:hlinkClick>
              </a:rPr>
              <a:t>HUD's File a Complaint webpage</a:t>
            </a:r>
            <a:r>
              <a:rPr lang="en-US" sz="1800"/>
              <a:t> to file a complaint online</a:t>
            </a:r>
          </a:p>
          <a:p>
            <a:endParaRPr lang="en-US"/>
          </a:p>
          <a:p>
            <a:r>
              <a:rPr lang="en-US"/>
              <a:t>File a complaint with a state or local fair housing public agency</a:t>
            </a:r>
          </a:p>
          <a:p>
            <a:endParaRPr lang="en-US"/>
          </a:p>
          <a:p>
            <a:r>
              <a:rPr lang="en-US"/>
              <a:t>Fair housing act: complaints must be filed within ONE YEAR of the last date of the alleged discrimination</a:t>
            </a:r>
          </a:p>
          <a:p>
            <a:endParaRPr lang="en-US"/>
          </a:p>
          <a:p>
            <a:r>
              <a:rPr lang="en-US"/>
              <a:t>Any form of retaliation is prohibited by the Fair Housing Act</a:t>
            </a:r>
          </a:p>
        </p:txBody>
      </p:sp>
      <p:sp>
        <p:nvSpPr>
          <p:cNvPr id="6" name="TextBox 5">
            <a:extLst>
              <a:ext uri="{FF2B5EF4-FFF2-40B4-BE49-F238E27FC236}">
                <a16:creationId xmlns:a16="http://schemas.microsoft.com/office/drawing/2014/main" id="{47896363-F7CF-7F8D-C5E9-35CD1531E94A}"/>
              </a:ext>
            </a:extLst>
          </p:cNvPr>
          <p:cNvSpPr txBox="1"/>
          <p:nvPr/>
        </p:nvSpPr>
        <p:spPr>
          <a:xfrm>
            <a:off x="6343650" y="6057900"/>
            <a:ext cx="6029325" cy="646331"/>
          </a:xfrm>
          <a:prstGeom prst="rect">
            <a:avLst/>
          </a:prstGeom>
          <a:noFill/>
        </p:spPr>
        <p:txBody>
          <a:bodyPr wrap="square" rtlCol="0">
            <a:spAutoFit/>
          </a:bodyPr>
          <a:lstStyle/>
          <a:p>
            <a:r>
              <a:rPr lang="en-US"/>
              <a:t>[15] HUD Office of Fair Housing and Equal Opportunity</a:t>
            </a:r>
          </a:p>
          <a:p>
            <a:r>
              <a:rPr lang="en-US"/>
              <a:t>[16] HUD, Report Housing Discrimination</a:t>
            </a:r>
          </a:p>
        </p:txBody>
      </p:sp>
    </p:spTree>
    <p:extLst>
      <p:ext uri="{BB962C8B-B14F-4D97-AF65-F5344CB8AC3E}">
        <p14:creationId xmlns:p14="http://schemas.microsoft.com/office/powerpoint/2010/main" val="14798421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1EB41-BE12-51DC-CDB8-46A16CC8FC99}"/>
              </a:ext>
            </a:extLst>
          </p:cNvPr>
          <p:cNvSpPr>
            <a:spLocks noGrp="1"/>
          </p:cNvSpPr>
          <p:nvPr>
            <p:ph type="title"/>
          </p:nvPr>
        </p:nvSpPr>
        <p:spPr>
          <a:xfrm>
            <a:off x="758952" y="832104"/>
            <a:ext cx="10671048" cy="768096"/>
          </a:xfrm>
        </p:spPr>
        <p:txBody>
          <a:bodyPr anchor="t">
            <a:normAutofit/>
          </a:bodyPr>
          <a:lstStyle/>
          <a:p>
            <a:r>
              <a:rPr lang="en-US"/>
              <a:t>Inclusive housing practices</a:t>
            </a:r>
          </a:p>
        </p:txBody>
      </p:sp>
      <p:graphicFrame>
        <p:nvGraphicFramePr>
          <p:cNvPr id="7" name="Content Placeholder 2">
            <a:extLst>
              <a:ext uri="{FF2B5EF4-FFF2-40B4-BE49-F238E27FC236}">
                <a16:creationId xmlns:a16="http://schemas.microsoft.com/office/drawing/2014/main" id="{0ABE1F26-E9E7-5D91-646B-207B34E743F6}"/>
              </a:ext>
            </a:extLst>
          </p:cNvPr>
          <p:cNvGraphicFramePr>
            <a:graphicFrameLocks noGrp="1"/>
          </p:cNvGraphicFramePr>
          <p:nvPr>
            <p:ph sz="half" idx="1"/>
            <p:extLst>
              <p:ext uri="{D42A27DB-BD31-4B8C-83A1-F6EECF244321}">
                <p14:modId xmlns:p14="http://schemas.microsoft.com/office/powerpoint/2010/main" val="504533997"/>
              </p:ext>
            </p:extLst>
          </p:nvPr>
        </p:nvGraphicFramePr>
        <p:xfrm>
          <a:off x="539496" y="2103120"/>
          <a:ext cx="11119104"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99182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277BBDE-D09C-E6EB-8406-C6B6436B39C1}"/>
              </a:ext>
            </a:extLst>
          </p:cNvPr>
          <p:cNvSpPr>
            <a:spLocks noGrp="1"/>
          </p:cNvSpPr>
          <p:nvPr>
            <p:ph type="title"/>
          </p:nvPr>
        </p:nvSpPr>
        <p:spPr>
          <a:xfrm>
            <a:off x="4389120" y="2395728"/>
            <a:ext cx="7013448" cy="1627632"/>
          </a:xfrm>
        </p:spPr>
        <p:txBody>
          <a:bodyPr anchor="t">
            <a:normAutofit/>
          </a:bodyPr>
          <a:lstStyle/>
          <a:p>
            <a:r>
              <a:rPr lang="en-US"/>
              <a:t>Questions?</a:t>
            </a:r>
          </a:p>
        </p:txBody>
      </p:sp>
      <p:sp>
        <p:nvSpPr>
          <p:cNvPr id="16" name="Text Placeholder 2">
            <a:extLst>
              <a:ext uri="{FF2B5EF4-FFF2-40B4-BE49-F238E27FC236}">
                <a16:creationId xmlns:a16="http://schemas.microsoft.com/office/drawing/2014/main" id="{474F6AF0-D31C-3B59-1430-FB387A67A463}"/>
              </a:ext>
            </a:extLst>
          </p:cNvPr>
          <p:cNvSpPr>
            <a:spLocks noGrp="1"/>
          </p:cNvSpPr>
          <p:nvPr>
            <p:ph type="body" sz="quarter" idx="15"/>
          </p:nvPr>
        </p:nvSpPr>
        <p:spPr>
          <a:xfrm>
            <a:off x="3611880" y="1984248"/>
            <a:ext cx="768096" cy="1627632"/>
          </a:xfrm>
        </p:spPr>
        <p:txBody>
          <a:bodyPr/>
          <a:lstStyle/>
          <a:p>
            <a:endParaRPr lang="en-US"/>
          </a:p>
        </p:txBody>
      </p:sp>
      <p:sp>
        <p:nvSpPr>
          <p:cNvPr id="20" name="Text Placeholder 4">
            <a:extLst>
              <a:ext uri="{FF2B5EF4-FFF2-40B4-BE49-F238E27FC236}">
                <a16:creationId xmlns:a16="http://schemas.microsoft.com/office/drawing/2014/main" id="{A0CCBDDD-9CCE-A72D-6AFA-8A1FAE457C2E}"/>
              </a:ext>
            </a:extLst>
          </p:cNvPr>
          <p:cNvSpPr>
            <a:spLocks noGrp="1"/>
          </p:cNvSpPr>
          <p:nvPr>
            <p:ph type="body" sz="quarter" idx="14"/>
          </p:nvPr>
        </p:nvSpPr>
        <p:spPr>
          <a:xfrm>
            <a:off x="9500616" y="3209544"/>
            <a:ext cx="766762" cy="2276475"/>
          </a:xfrm>
        </p:spPr>
        <p:txBody>
          <a:bodyPr/>
          <a:lstStyle/>
          <a:p>
            <a:endParaRPr lang="en-US"/>
          </a:p>
        </p:txBody>
      </p:sp>
    </p:spTree>
    <p:extLst>
      <p:ext uri="{BB962C8B-B14F-4D97-AF65-F5344CB8AC3E}">
        <p14:creationId xmlns:p14="http://schemas.microsoft.com/office/powerpoint/2010/main" val="34841097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2F92D-FEA6-3267-B986-0B6412905E1E}"/>
              </a:ext>
            </a:extLst>
          </p:cNvPr>
          <p:cNvSpPr>
            <a:spLocks noGrp="1"/>
          </p:cNvSpPr>
          <p:nvPr>
            <p:ph type="title"/>
          </p:nvPr>
        </p:nvSpPr>
        <p:spPr>
          <a:xfrm>
            <a:off x="758952" y="448056"/>
            <a:ext cx="10671048" cy="768096"/>
          </a:xfrm>
        </p:spPr>
        <p:txBody>
          <a:bodyPr/>
          <a:lstStyle/>
          <a:p>
            <a:r>
              <a:rPr lang="en-US"/>
              <a:t>References</a:t>
            </a:r>
          </a:p>
        </p:txBody>
      </p:sp>
      <p:sp>
        <p:nvSpPr>
          <p:cNvPr id="3" name="Content Placeholder 2">
            <a:extLst>
              <a:ext uri="{FF2B5EF4-FFF2-40B4-BE49-F238E27FC236}">
                <a16:creationId xmlns:a16="http://schemas.microsoft.com/office/drawing/2014/main" id="{EF09DA6C-EAC5-5703-3CB9-2D0D073C5518}"/>
              </a:ext>
            </a:extLst>
          </p:cNvPr>
          <p:cNvSpPr>
            <a:spLocks noGrp="1"/>
          </p:cNvSpPr>
          <p:nvPr>
            <p:ph sz="half" idx="1"/>
          </p:nvPr>
        </p:nvSpPr>
        <p:spPr>
          <a:xfrm>
            <a:off x="537972" y="1512570"/>
            <a:ext cx="5556504" cy="4434840"/>
          </a:xfrm>
        </p:spPr>
        <p:txBody>
          <a:bodyPr/>
          <a:lstStyle/>
          <a:p>
            <a:pPr marL="0" indent="0">
              <a:buNone/>
            </a:pPr>
            <a:r>
              <a:rPr lang="en-US">
                <a:hlinkClick r:id="rId2"/>
              </a:rPr>
              <a:t>[1] Native Land Digital</a:t>
            </a:r>
            <a:endParaRPr lang="en-US"/>
          </a:p>
          <a:p>
            <a:pPr marL="0" indent="0">
              <a:buNone/>
            </a:pPr>
            <a:r>
              <a:rPr lang="en-US">
                <a:hlinkClick r:id="rId3"/>
              </a:rPr>
              <a:t>[2] </a:t>
            </a:r>
            <a:r>
              <a:rPr lang="en-US" err="1">
                <a:hlinkClick r:id="rId3"/>
              </a:rPr>
              <a:t>Blackless</a:t>
            </a:r>
            <a:r>
              <a:rPr lang="en-US">
                <a:hlinkClick r:id="rId3"/>
              </a:rPr>
              <a:t> et al 2000, How sexually dimorphic are we? Review and synthesis</a:t>
            </a:r>
            <a:endParaRPr lang="en-US"/>
          </a:p>
          <a:p>
            <a:pPr marL="0" indent="0">
              <a:buNone/>
            </a:pPr>
            <a:r>
              <a:rPr lang="en-US">
                <a:hlinkClick r:id="rId4"/>
              </a:rPr>
              <a:t>[3] *</a:t>
            </a:r>
            <a:r>
              <a:rPr lang="en-US" err="1">
                <a:hlinkClick r:id="rId4"/>
              </a:rPr>
              <a:t>Schnebly</a:t>
            </a:r>
            <a:r>
              <a:rPr lang="en-US">
                <a:hlinkClick r:id="rId4"/>
              </a:rPr>
              <a:t>, R. A., 2022. Biological Sex and Gender in the United States</a:t>
            </a:r>
            <a:endParaRPr lang="en-US"/>
          </a:p>
          <a:p>
            <a:pPr marL="0" indent="0">
              <a:buNone/>
            </a:pPr>
            <a:r>
              <a:rPr lang="en-US" sz="1800">
                <a:hlinkClick r:id="rId5"/>
              </a:rPr>
              <a:t>[4] Healthline, 68 Terms that Describe Gender Expression</a:t>
            </a:r>
            <a:endParaRPr lang="en-US" sz="1800"/>
          </a:p>
          <a:p>
            <a:pPr marL="0" indent="0">
              <a:buNone/>
            </a:pPr>
            <a:r>
              <a:rPr lang="en-US">
                <a:hlinkClick r:id="rId6"/>
              </a:rPr>
              <a:t>[5] HUD LGBTIA+ Fair Housing Toolkit</a:t>
            </a:r>
            <a:endParaRPr lang="en-US"/>
          </a:p>
          <a:p>
            <a:pPr marL="0" indent="0">
              <a:buNone/>
            </a:pPr>
            <a:r>
              <a:rPr lang="en-US">
                <a:hlinkClick r:id="rId7"/>
              </a:rPr>
              <a:t>[6] Trans Student Educational Resources: Gender Unicorn</a:t>
            </a:r>
            <a:endParaRPr lang="en-US"/>
          </a:p>
          <a:p>
            <a:pPr marL="0" indent="0">
              <a:buNone/>
            </a:pPr>
            <a:r>
              <a:rPr lang="en-US" sz="1800">
                <a:hlinkClick r:id="rId8"/>
              </a:rPr>
              <a:t>[7] Child Trends 2018, Research shows risk of misgendering transgender youth</a:t>
            </a:r>
            <a:endParaRPr lang="en-US"/>
          </a:p>
          <a:p>
            <a:pPr marL="0" indent="0">
              <a:buNone/>
            </a:pPr>
            <a:r>
              <a:rPr lang="en-US">
                <a:hlinkClick r:id="rId9"/>
              </a:rPr>
              <a:t>[7] UC Santa Barbara Resource Center for Sexual &amp; Gender Diversity, Pronouns 101</a:t>
            </a:r>
            <a:endParaRPr lang="en-US"/>
          </a:p>
          <a:p>
            <a:pPr marL="0" indent="0">
              <a:buNone/>
            </a:pPr>
            <a:r>
              <a:rPr lang="en-US">
                <a:hlinkClick r:id="rId10"/>
              </a:rPr>
              <a:t>[8] ACLU: Legislative Attacks on LGBTQ Rights</a:t>
            </a:r>
            <a:endParaRPr lang="en-US"/>
          </a:p>
          <a:p>
            <a:pPr marL="0" indent="0">
              <a:buNone/>
            </a:pPr>
            <a:r>
              <a:rPr lang="en-US">
                <a:hlinkClick r:id="rId11"/>
              </a:rPr>
              <a:t>[9] Columbia Law School, </a:t>
            </a:r>
            <a:r>
              <a:rPr lang="en-US" err="1">
                <a:hlinkClick r:id="rId11"/>
              </a:rPr>
              <a:t>Kimberlé</a:t>
            </a:r>
            <a:r>
              <a:rPr lang="en-US">
                <a:hlinkClick r:id="rId11"/>
              </a:rPr>
              <a:t> Crenshaw on Intersectionality, More than Two Decades Later</a:t>
            </a:r>
            <a:endParaRPr lang="en-US"/>
          </a:p>
          <a:p>
            <a:pPr marL="0" indent="0">
              <a:buNone/>
            </a:pPr>
            <a:endParaRPr lang="en-US" sz="1800" kern="1200">
              <a:latin typeface="+mn-lt"/>
              <a:ea typeface="+mn-ea"/>
              <a:cs typeface="+mn-cs"/>
            </a:endParaRPr>
          </a:p>
          <a:p>
            <a:pPr marL="0" indent="0">
              <a:buNone/>
            </a:pPr>
            <a:endParaRPr lang="en-US"/>
          </a:p>
        </p:txBody>
      </p:sp>
      <p:sp>
        <p:nvSpPr>
          <p:cNvPr id="6" name="Content Placeholder 2">
            <a:extLst>
              <a:ext uri="{FF2B5EF4-FFF2-40B4-BE49-F238E27FC236}">
                <a16:creationId xmlns:a16="http://schemas.microsoft.com/office/drawing/2014/main" id="{4D6C6FFC-D594-A3D6-C439-8F535D6AD381}"/>
              </a:ext>
            </a:extLst>
          </p:cNvPr>
          <p:cNvSpPr txBox="1">
            <a:spLocks/>
          </p:cNvSpPr>
          <p:nvPr/>
        </p:nvSpPr>
        <p:spPr>
          <a:xfrm>
            <a:off x="6286500" y="1512570"/>
            <a:ext cx="5556504" cy="4434840"/>
          </a:xfrm>
          <a:prstGeom prst="rect">
            <a:avLst/>
          </a:prstGeom>
        </p:spPr>
        <p:txBody>
          <a:bodyPr vert="horz" lIns="91440" tIns="45720" rIns="91440" bIns="45720" rtlCol="0">
            <a:noAutofit/>
          </a:bodyPr>
          <a:lstStyle>
            <a:lvl1pPr marL="347472"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16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14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2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2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hlinkClick r:id="rId12"/>
              </a:rPr>
              <a:t>[10] National Alliance to End Homelessness, Trans and Gender Non-Conforming Homelessness</a:t>
            </a:r>
            <a:endParaRPr lang="en-US"/>
          </a:p>
          <a:p>
            <a:pPr marL="0" indent="0">
              <a:buFont typeface="Arial" panose="020B0604020202020204" pitchFamily="34" charset="0"/>
              <a:buNone/>
            </a:pPr>
            <a:r>
              <a:rPr lang="en-US">
                <a:hlinkClick r:id="rId13"/>
              </a:rPr>
              <a:t>[11] Williams Institute 2022, Homelessness Among LGBT Adults in the US</a:t>
            </a:r>
            <a:endParaRPr lang="en-US"/>
          </a:p>
          <a:p>
            <a:pPr marL="0" indent="0">
              <a:buFont typeface="Arial" panose="020B0604020202020204" pitchFamily="34" charset="0"/>
              <a:buNone/>
            </a:pPr>
            <a:r>
              <a:rPr lang="en-US">
                <a:hlinkClick r:id="rId14"/>
              </a:rPr>
              <a:t>[12] TransEquality.org, Housing and Homelessnes</a:t>
            </a:r>
            <a:r>
              <a:rPr lang="en-US"/>
              <a:t>s</a:t>
            </a:r>
          </a:p>
          <a:p>
            <a:pPr marL="0" indent="0">
              <a:buFont typeface="Arial" panose="020B0604020202020204" pitchFamily="34" charset="0"/>
              <a:buNone/>
            </a:pPr>
            <a:r>
              <a:rPr lang="en-US">
                <a:hlinkClick r:id="rId15"/>
              </a:rPr>
              <a:t>[13] Human Rights Campaign, Fatal Violence Against Transgender and Nonbinary Community </a:t>
            </a:r>
            <a:endParaRPr lang="en-US"/>
          </a:p>
          <a:p>
            <a:pPr marL="0" indent="0">
              <a:buFont typeface="Arial" panose="020B0604020202020204" pitchFamily="34" charset="0"/>
              <a:buNone/>
            </a:pPr>
            <a:r>
              <a:rPr lang="en-US">
                <a:hlinkClick r:id="rId16"/>
              </a:rPr>
              <a:t>[14]: Endhomelessness.org, Equal Access Expectations Training Scenarios</a:t>
            </a:r>
            <a:endParaRPr lang="en-US"/>
          </a:p>
          <a:p>
            <a:pPr marL="0" indent="0">
              <a:buNone/>
            </a:pPr>
            <a:r>
              <a:rPr lang="en-US">
                <a:hlinkClick r:id="rId17"/>
              </a:rPr>
              <a:t>[15] HUD Office of Fair Housing and Equal Opportunity</a:t>
            </a:r>
            <a:endParaRPr lang="en-US"/>
          </a:p>
          <a:p>
            <a:pPr marL="0" indent="0">
              <a:buNone/>
            </a:pPr>
            <a:r>
              <a:rPr lang="en-US">
                <a:hlinkClick r:id="rId18"/>
              </a:rPr>
              <a:t>[16] HUD, Report Housing Discrimination</a:t>
            </a: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p:txBody>
      </p:sp>
    </p:spTree>
    <p:extLst>
      <p:ext uri="{BB962C8B-B14F-4D97-AF65-F5344CB8AC3E}">
        <p14:creationId xmlns:p14="http://schemas.microsoft.com/office/powerpoint/2010/main" val="16391397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7DEA8-93C3-5783-69BE-59583E4C63F2}"/>
              </a:ext>
            </a:extLst>
          </p:cNvPr>
          <p:cNvSpPr>
            <a:spLocks noGrp="1"/>
          </p:cNvSpPr>
          <p:nvPr>
            <p:ph type="title"/>
          </p:nvPr>
        </p:nvSpPr>
        <p:spPr/>
        <p:txBody>
          <a:bodyPr/>
          <a:lstStyle/>
          <a:p>
            <a:r>
              <a:rPr lang="en-US"/>
              <a:t>Other resources</a:t>
            </a:r>
          </a:p>
        </p:txBody>
      </p:sp>
      <p:sp>
        <p:nvSpPr>
          <p:cNvPr id="3" name="Content Placeholder 2">
            <a:extLst>
              <a:ext uri="{FF2B5EF4-FFF2-40B4-BE49-F238E27FC236}">
                <a16:creationId xmlns:a16="http://schemas.microsoft.com/office/drawing/2014/main" id="{DD0B510D-0457-7BB0-CF38-7D49ABA8AE4A}"/>
              </a:ext>
            </a:extLst>
          </p:cNvPr>
          <p:cNvSpPr>
            <a:spLocks noGrp="1"/>
          </p:cNvSpPr>
          <p:nvPr>
            <p:ph sz="half" idx="1"/>
          </p:nvPr>
        </p:nvSpPr>
        <p:spPr/>
        <p:txBody>
          <a:bodyPr/>
          <a:lstStyle/>
          <a:p>
            <a:r>
              <a:rPr lang="en-US">
                <a:hlinkClick r:id="rId2"/>
              </a:rPr>
              <a:t>HUD Equal Access Rule Guidance</a:t>
            </a:r>
            <a:endParaRPr lang="en-US"/>
          </a:p>
          <a:p>
            <a:r>
              <a:rPr lang="en-US">
                <a:hlinkClick r:id="rId3"/>
              </a:rPr>
              <a:t>EndHomelessness.org, Supporting Equal Access</a:t>
            </a:r>
            <a:endParaRPr lang="en-US"/>
          </a:p>
          <a:p>
            <a:r>
              <a:rPr lang="en-US">
                <a:hlinkClick r:id="rId4"/>
              </a:rPr>
              <a:t>Wilson, O’Neill, &amp; Vasquez 2021; LGBT Renters and Eviction Risk</a:t>
            </a:r>
            <a:endParaRPr lang="en-US"/>
          </a:p>
          <a:p>
            <a:r>
              <a:rPr lang="en-US">
                <a:hlinkClick r:id="rId5"/>
              </a:rPr>
              <a:t>PBS 2021, For transgender people, finding housing has becoming even harder during the pandemic</a:t>
            </a:r>
            <a:endParaRPr lang="en-US"/>
          </a:p>
          <a:p>
            <a:r>
              <a:rPr lang="en-US">
                <a:hlinkClick r:id="rId6"/>
              </a:rPr>
              <a:t>HUD 2021, Estimate of Housing Discrimination Against Same-Sex Couples</a:t>
            </a:r>
            <a:endParaRPr lang="en-US"/>
          </a:p>
          <a:p>
            <a:r>
              <a:rPr lang="en-US">
                <a:hlinkClick r:id="rId7"/>
              </a:rPr>
              <a:t>Executive Office of the President, 2023; Federal Evidence Agenda on LGBTQI+ Equity</a:t>
            </a:r>
            <a:endParaRPr lang="en-US"/>
          </a:p>
          <a:p>
            <a:r>
              <a:rPr lang="en-US">
                <a:hlinkClick r:id="rId8"/>
              </a:rPr>
              <a:t>Fraser et al 2019, LGBTIQ+ Homelessness: A Review of the Literature </a:t>
            </a:r>
            <a:endParaRPr lang="en-US"/>
          </a:p>
          <a:p>
            <a:r>
              <a:rPr lang="en-US">
                <a:hlinkClick r:id="rId9"/>
              </a:rPr>
              <a:t>National Alliance to End Homelessness, 2020; Transgender Homeless Adults &amp; Unsheltered Homelessness: What the Data Tell Us</a:t>
            </a:r>
            <a:endParaRPr lang="en-US"/>
          </a:p>
        </p:txBody>
      </p:sp>
    </p:spTree>
    <p:extLst>
      <p:ext uri="{BB962C8B-B14F-4D97-AF65-F5344CB8AC3E}">
        <p14:creationId xmlns:p14="http://schemas.microsoft.com/office/powerpoint/2010/main" val="3345678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9C011-FAF1-D64D-2234-358884426A0F}"/>
              </a:ext>
            </a:extLst>
          </p:cNvPr>
          <p:cNvSpPr>
            <a:spLocks noGrp="1"/>
          </p:cNvSpPr>
          <p:nvPr>
            <p:ph type="title"/>
          </p:nvPr>
        </p:nvSpPr>
        <p:spPr>
          <a:xfrm>
            <a:off x="1409969" y="581152"/>
            <a:ext cx="5693664" cy="768096"/>
          </a:xfrm>
        </p:spPr>
        <p:txBody>
          <a:bodyPr/>
          <a:lstStyle/>
          <a:p>
            <a:r>
              <a:rPr lang="en-US"/>
              <a:t>Overview</a:t>
            </a:r>
          </a:p>
        </p:txBody>
      </p:sp>
      <p:sp>
        <p:nvSpPr>
          <p:cNvPr id="3" name="Content Placeholder 2">
            <a:extLst>
              <a:ext uri="{FF2B5EF4-FFF2-40B4-BE49-F238E27FC236}">
                <a16:creationId xmlns:a16="http://schemas.microsoft.com/office/drawing/2014/main" id="{07CEE442-7080-0225-6D32-35C590168456}"/>
              </a:ext>
            </a:extLst>
          </p:cNvPr>
          <p:cNvSpPr>
            <a:spLocks noGrp="1"/>
          </p:cNvSpPr>
          <p:nvPr>
            <p:ph idx="1"/>
          </p:nvPr>
        </p:nvSpPr>
        <p:spPr>
          <a:xfrm>
            <a:off x="1409969" y="1596255"/>
            <a:ext cx="5693664" cy="3122168"/>
          </a:xfrm>
        </p:spPr>
        <p:txBody>
          <a:bodyPr/>
          <a:lstStyle/>
          <a:p>
            <a:pPr marL="342900" indent="-342900">
              <a:buFont typeface="Arial" panose="020B0604020202020204" pitchFamily="34" charset="0"/>
              <a:buChar char="•"/>
            </a:pPr>
            <a:r>
              <a:rPr lang="en-US"/>
              <a:t>Positionality</a:t>
            </a:r>
          </a:p>
          <a:p>
            <a:pPr marL="342900" indent="-342900">
              <a:buFont typeface="Arial" panose="020B0604020202020204" pitchFamily="34" charset="0"/>
              <a:buChar char="•"/>
            </a:pPr>
            <a:r>
              <a:rPr lang="en-US"/>
              <a:t>Key Concepts &amp; Definitions</a:t>
            </a:r>
          </a:p>
          <a:p>
            <a:pPr marL="342900" indent="-342900">
              <a:buFont typeface="Arial" panose="020B0604020202020204" pitchFamily="34" charset="0"/>
              <a:buChar char="•"/>
            </a:pPr>
            <a:r>
              <a:rPr lang="en-US"/>
              <a:t>Pronouns &amp; Language </a:t>
            </a:r>
          </a:p>
          <a:p>
            <a:pPr marL="342900" indent="-342900">
              <a:buFont typeface="Arial" panose="020B0604020202020204" pitchFamily="34" charset="0"/>
              <a:buChar char="•"/>
            </a:pPr>
            <a:r>
              <a:rPr lang="en-US"/>
              <a:t>Intersection LGBTQ+ identity and homelessness</a:t>
            </a:r>
          </a:p>
          <a:p>
            <a:pPr marL="342900" indent="-342900">
              <a:buFont typeface="Arial" panose="020B0604020202020204" pitchFamily="34" charset="0"/>
              <a:buChar char="•"/>
            </a:pPr>
            <a:r>
              <a:rPr lang="en-US"/>
              <a:t>Fair Housing &amp; LGBTQ+ people</a:t>
            </a:r>
          </a:p>
        </p:txBody>
      </p:sp>
    </p:spTree>
    <p:extLst>
      <p:ext uri="{BB962C8B-B14F-4D97-AF65-F5344CB8AC3E}">
        <p14:creationId xmlns:p14="http://schemas.microsoft.com/office/powerpoint/2010/main" val="4040231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EEEB1-0ED8-ED11-58EE-8F6133C98E37}"/>
              </a:ext>
            </a:extLst>
          </p:cNvPr>
          <p:cNvSpPr>
            <a:spLocks noGrp="1"/>
          </p:cNvSpPr>
          <p:nvPr>
            <p:ph type="title"/>
          </p:nvPr>
        </p:nvSpPr>
        <p:spPr>
          <a:xfrm>
            <a:off x="4021328" y="1140784"/>
            <a:ext cx="6766560" cy="768096"/>
          </a:xfrm>
        </p:spPr>
        <p:txBody>
          <a:bodyPr/>
          <a:lstStyle/>
          <a:p>
            <a:r>
              <a:rPr lang="en-US"/>
              <a:t>Positionality</a:t>
            </a:r>
          </a:p>
        </p:txBody>
      </p:sp>
      <p:sp>
        <p:nvSpPr>
          <p:cNvPr id="3" name="Content Placeholder 2">
            <a:extLst>
              <a:ext uri="{FF2B5EF4-FFF2-40B4-BE49-F238E27FC236}">
                <a16:creationId xmlns:a16="http://schemas.microsoft.com/office/drawing/2014/main" id="{BF877E18-AD4A-A41A-774A-45754FC306D2}"/>
              </a:ext>
            </a:extLst>
          </p:cNvPr>
          <p:cNvSpPr>
            <a:spLocks noGrp="1"/>
          </p:cNvSpPr>
          <p:nvPr>
            <p:ph idx="1"/>
          </p:nvPr>
        </p:nvSpPr>
        <p:spPr>
          <a:xfrm>
            <a:off x="3956673" y="2705516"/>
            <a:ext cx="6766560" cy="2700528"/>
          </a:xfrm>
        </p:spPr>
        <p:txBody>
          <a:bodyPr/>
          <a:lstStyle/>
          <a:p>
            <a:r>
              <a:rPr lang="en-US" sz="2800"/>
              <a:t>How we experience and understand the world is influenced by </a:t>
            </a:r>
            <a:r>
              <a:rPr lang="en-US" sz="2800" b="1"/>
              <a:t>social</a:t>
            </a:r>
            <a:r>
              <a:rPr lang="en-US" sz="2800"/>
              <a:t> and </a:t>
            </a:r>
            <a:r>
              <a:rPr lang="en-US" sz="2800" b="1"/>
              <a:t>spatial</a:t>
            </a:r>
            <a:r>
              <a:rPr lang="en-US" sz="2800"/>
              <a:t> positions that we occupy </a:t>
            </a:r>
          </a:p>
          <a:p>
            <a:endParaRPr lang="en-US" sz="2800"/>
          </a:p>
          <a:p>
            <a:pPr marL="342900" indent="-342900">
              <a:buFont typeface="Arial" panose="020B0604020202020204" pitchFamily="34" charset="0"/>
              <a:buChar char="•"/>
            </a:pPr>
            <a:r>
              <a:rPr lang="en-US" sz="2800"/>
              <a:t>Social: gender, race, class, ability</a:t>
            </a:r>
          </a:p>
          <a:p>
            <a:pPr marL="342900" indent="-342900">
              <a:buFont typeface="Arial" panose="020B0604020202020204" pitchFamily="34" charset="0"/>
              <a:buChar char="•"/>
            </a:pPr>
            <a:r>
              <a:rPr lang="en-US" sz="2800"/>
              <a:t>Spatial: time &amp; place</a:t>
            </a:r>
          </a:p>
        </p:txBody>
      </p:sp>
    </p:spTree>
    <p:extLst>
      <p:ext uri="{BB962C8B-B14F-4D97-AF65-F5344CB8AC3E}">
        <p14:creationId xmlns:p14="http://schemas.microsoft.com/office/powerpoint/2010/main" val="1749641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7E39E-09F7-2E28-B381-2C8044DF6228}"/>
              </a:ext>
            </a:extLst>
          </p:cNvPr>
          <p:cNvSpPr>
            <a:spLocks noGrp="1"/>
          </p:cNvSpPr>
          <p:nvPr>
            <p:ph type="title"/>
          </p:nvPr>
        </p:nvSpPr>
        <p:spPr>
          <a:xfrm>
            <a:off x="758952" y="1216152"/>
            <a:ext cx="10671048" cy="768096"/>
          </a:xfrm>
        </p:spPr>
        <p:txBody>
          <a:bodyPr anchor="t">
            <a:normAutofit/>
          </a:bodyPr>
          <a:lstStyle/>
          <a:p>
            <a:r>
              <a:rPr lang="en-US"/>
              <a:t>Positionality impacts:</a:t>
            </a:r>
          </a:p>
        </p:txBody>
      </p:sp>
      <p:graphicFrame>
        <p:nvGraphicFramePr>
          <p:cNvPr id="17" name="Content Placeholder 2">
            <a:extLst>
              <a:ext uri="{FF2B5EF4-FFF2-40B4-BE49-F238E27FC236}">
                <a16:creationId xmlns:a16="http://schemas.microsoft.com/office/drawing/2014/main" id="{62E9BB7D-6D89-3962-D28B-30665DC2A009}"/>
              </a:ext>
            </a:extLst>
          </p:cNvPr>
          <p:cNvGraphicFramePr>
            <a:graphicFrameLocks noGrp="1"/>
          </p:cNvGraphicFramePr>
          <p:nvPr>
            <p:ph sz="half" idx="1"/>
            <p:extLst>
              <p:ext uri="{D42A27DB-BD31-4B8C-83A1-F6EECF244321}">
                <p14:modId xmlns:p14="http://schemas.microsoft.com/office/powerpoint/2010/main" val="3407646914"/>
              </p:ext>
            </p:extLst>
          </p:nvPr>
        </p:nvGraphicFramePr>
        <p:xfrm>
          <a:off x="539496" y="2103120"/>
          <a:ext cx="11119104" cy="4434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3354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149B81-6047-8728-34BC-95C953F6DFF3}"/>
              </a:ext>
            </a:extLst>
          </p:cNvPr>
          <p:cNvSpPr>
            <a:spLocks noGrp="1"/>
          </p:cNvSpPr>
          <p:nvPr>
            <p:ph type="title"/>
          </p:nvPr>
        </p:nvSpPr>
        <p:spPr>
          <a:xfrm>
            <a:off x="5030564" y="921893"/>
            <a:ext cx="7013448" cy="1627632"/>
          </a:xfrm>
        </p:spPr>
        <p:txBody>
          <a:bodyPr/>
          <a:lstStyle/>
          <a:p>
            <a:r>
              <a:rPr lang="en-US"/>
              <a:t>What is your positionality?</a:t>
            </a:r>
          </a:p>
        </p:txBody>
      </p:sp>
      <p:sp>
        <p:nvSpPr>
          <p:cNvPr id="5" name="Text Placeholder 4">
            <a:extLst>
              <a:ext uri="{FF2B5EF4-FFF2-40B4-BE49-F238E27FC236}">
                <a16:creationId xmlns:a16="http://schemas.microsoft.com/office/drawing/2014/main" id="{E51C38F4-10AF-3177-1596-A66D1C7394CB}"/>
              </a:ext>
            </a:extLst>
          </p:cNvPr>
          <p:cNvSpPr>
            <a:spLocks noGrp="1"/>
          </p:cNvSpPr>
          <p:nvPr>
            <p:ph type="body" sz="quarter" idx="13"/>
          </p:nvPr>
        </p:nvSpPr>
        <p:spPr>
          <a:xfrm>
            <a:off x="3420129" y="3175480"/>
            <a:ext cx="3105362" cy="2060996"/>
          </a:xfrm>
        </p:spPr>
        <p:txBody>
          <a:bodyPr/>
          <a:lstStyle/>
          <a:p>
            <a:r>
              <a:rPr lang="en-US"/>
              <a:t>Type some of your thoughts in the chat if you wish!</a:t>
            </a:r>
          </a:p>
        </p:txBody>
      </p:sp>
      <p:pic>
        <p:nvPicPr>
          <p:cNvPr id="2" name="Picture 1">
            <a:extLst>
              <a:ext uri="{FF2B5EF4-FFF2-40B4-BE49-F238E27FC236}">
                <a16:creationId xmlns:a16="http://schemas.microsoft.com/office/drawing/2014/main" id="{E1838232-07A8-D2FA-E714-54018A7A2C89}"/>
              </a:ext>
            </a:extLst>
          </p:cNvPr>
          <p:cNvPicPr>
            <a:picLocks noChangeAspect="1"/>
          </p:cNvPicPr>
          <p:nvPr/>
        </p:nvPicPr>
        <p:blipFill>
          <a:blip r:embed="rId2"/>
          <a:stretch>
            <a:fillRect/>
          </a:stretch>
        </p:blipFill>
        <p:spPr>
          <a:xfrm>
            <a:off x="6726382" y="1654458"/>
            <a:ext cx="5029200" cy="5038725"/>
          </a:xfrm>
          <a:prstGeom prst="rect">
            <a:avLst/>
          </a:prstGeom>
        </p:spPr>
      </p:pic>
    </p:spTree>
    <p:extLst>
      <p:ext uri="{BB962C8B-B14F-4D97-AF65-F5344CB8AC3E}">
        <p14:creationId xmlns:p14="http://schemas.microsoft.com/office/powerpoint/2010/main" val="1063006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DAF9367-46F8-2D84-97EC-210A7B188428}"/>
              </a:ext>
            </a:extLst>
          </p:cNvPr>
          <p:cNvSpPr>
            <a:spLocks noGrp="1"/>
          </p:cNvSpPr>
          <p:nvPr>
            <p:ph type="title"/>
          </p:nvPr>
        </p:nvSpPr>
        <p:spPr>
          <a:xfrm>
            <a:off x="1141207" y="278981"/>
            <a:ext cx="6766560" cy="768096"/>
          </a:xfrm>
        </p:spPr>
        <p:txBody>
          <a:bodyPr/>
          <a:lstStyle/>
          <a:p>
            <a:r>
              <a:rPr lang="en-US"/>
              <a:t>Positionality Exercise</a:t>
            </a:r>
          </a:p>
        </p:txBody>
      </p:sp>
      <p:sp>
        <p:nvSpPr>
          <p:cNvPr id="8" name="Content Placeholder 7">
            <a:extLst>
              <a:ext uri="{FF2B5EF4-FFF2-40B4-BE49-F238E27FC236}">
                <a16:creationId xmlns:a16="http://schemas.microsoft.com/office/drawing/2014/main" id="{1EC0FB75-6447-9342-A491-FA26072475C2}"/>
              </a:ext>
            </a:extLst>
          </p:cNvPr>
          <p:cNvSpPr>
            <a:spLocks noGrp="1"/>
          </p:cNvSpPr>
          <p:nvPr>
            <p:ph idx="1"/>
          </p:nvPr>
        </p:nvSpPr>
        <p:spPr>
          <a:xfrm>
            <a:off x="1230854" y="1932030"/>
            <a:ext cx="5879592" cy="2028398"/>
          </a:xfrm>
        </p:spPr>
        <p:txBody>
          <a:bodyPr/>
          <a:lstStyle/>
          <a:p>
            <a:r>
              <a:rPr lang="en-US"/>
              <a:t>What do you think when you see the following?</a:t>
            </a:r>
          </a:p>
        </p:txBody>
      </p:sp>
      <p:sp>
        <p:nvSpPr>
          <p:cNvPr id="6" name="Slide Number Placeholder 5">
            <a:extLst>
              <a:ext uri="{FF2B5EF4-FFF2-40B4-BE49-F238E27FC236}">
                <a16:creationId xmlns:a16="http://schemas.microsoft.com/office/drawing/2014/main" id="{0F40EA6B-36AE-F383-47EC-DB9D906C78C9}"/>
              </a:ext>
            </a:extLst>
          </p:cNvPr>
          <p:cNvSpPr>
            <a:spLocks noGrp="1"/>
          </p:cNvSpPr>
          <p:nvPr>
            <p:ph type="sldNum" sz="quarter" idx="12"/>
          </p:nvPr>
        </p:nvSpPr>
        <p:spPr/>
        <p:txBody>
          <a:bodyPr/>
          <a:lstStyle/>
          <a:p>
            <a:fld id="{48F63A3B-78C7-47BE-AE5E-E10140E04643}" type="slidenum">
              <a:rPr lang="en-US" smtClean="0"/>
              <a:t>9</a:t>
            </a:fld>
            <a:endParaRPr lang="en-US"/>
          </a:p>
        </p:txBody>
      </p:sp>
      <p:pic>
        <p:nvPicPr>
          <p:cNvPr id="2050" name="Picture 2" descr="Premium ADA Restrooms Sign Set – Municipal Supply &amp; Sign Co.">
            <a:extLst>
              <a:ext uri="{FF2B5EF4-FFF2-40B4-BE49-F238E27FC236}">
                <a16:creationId xmlns:a16="http://schemas.microsoft.com/office/drawing/2014/main" id="{45356D55-F960-7FFC-40D4-5FAA8E500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162" y="2624865"/>
            <a:ext cx="5034838" cy="375095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E4E6432E-365E-E149-71A1-A0F9E75926B3}"/>
              </a:ext>
            </a:extLst>
          </p:cNvPr>
          <p:cNvGrpSpPr/>
          <p:nvPr/>
        </p:nvGrpSpPr>
        <p:grpSpPr>
          <a:xfrm>
            <a:off x="7533787" y="2538149"/>
            <a:ext cx="2700394" cy="3996584"/>
            <a:chOff x="7533787" y="2538149"/>
            <a:chExt cx="2700394" cy="3996584"/>
          </a:xfrm>
        </p:grpSpPr>
        <p:sp>
          <p:nvSpPr>
            <p:cNvPr id="9" name="Rectangle: Rounded Corners 8">
              <a:extLst>
                <a:ext uri="{FF2B5EF4-FFF2-40B4-BE49-F238E27FC236}">
                  <a16:creationId xmlns:a16="http://schemas.microsoft.com/office/drawing/2014/main" id="{1F11815B-C636-40E5-E090-04376426448E}"/>
                </a:ext>
              </a:extLst>
            </p:cNvPr>
            <p:cNvSpPr/>
            <p:nvPr/>
          </p:nvSpPr>
          <p:spPr>
            <a:xfrm>
              <a:off x="7560682" y="2546336"/>
              <a:ext cx="2610204" cy="390801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a:extLst>
                <a:ext uri="{FF2B5EF4-FFF2-40B4-BE49-F238E27FC236}">
                  <a16:creationId xmlns:a16="http://schemas.microsoft.com/office/drawing/2014/main" id="{8CF4F7C0-F811-CC64-9405-76DD77ADE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3787" y="2538149"/>
              <a:ext cx="2700394" cy="399658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2158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B4BDF1F1524947BA2FCB5BA4ECBC51" ma:contentTypeVersion="17" ma:contentTypeDescription="Create a new document." ma:contentTypeScope="" ma:versionID="f58d0ced74f5852ff39fd3f9ad79ee65">
  <xsd:schema xmlns:xsd="http://www.w3.org/2001/XMLSchema" xmlns:xs="http://www.w3.org/2001/XMLSchema" xmlns:p="http://schemas.microsoft.com/office/2006/metadata/properties" xmlns:ns2="0c408069-27ef-456c-b32e-53750250f17c" xmlns:ns3="a2d4b7a3-f851-41e8-99d5-1619c4311944" targetNamespace="http://schemas.microsoft.com/office/2006/metadata/properties" ma:root="true" ma:fieldsID="57fff187e0220861e0eeaf5460120311" ns2:_="" ns3:_="">
    <xsd:import namespace="0c408069-27ef-456c-b32e-53750250f17c"/>
    <xsd:import namespace="a2d4b7a3-f851-41e8-99d5-1619c4311944"/>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408069-27ef-456c-b32e-53750250f17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879ae242-20b7-4c70-aca2-d925e5ca5c78}" ma:internalName="TaxCatchAll" ma:showField="CatchAllData" ma:web="0c408069-27ef-456c-b32e-53750250f17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2d4b7a3-f851-41e8-99d5-1619c431194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e80daf8-8fb4-46c3-aaa3-cb6825cc4df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2d4b7a3-f851-41e8-99d5-1619c4311944">
      <Terms xmlns="http://schemas.microsoft.com/office/infopath/2007/PartnerControls"/>
    </lcf76f155ced4ddcb4097134ff3c332f>
    <TaxCatchAll xmlns="0c408069-27ef-456c-b32e-53750250f17c" xsi:nil="true"/>
  </documentManagement>
</p:properties>
</file>

<file path=customXml/itemProps1.xml><?xml version="1.0" encoding="utf-8"?>
<ds:datastoreItem xmlns:ds="http://schemas.openxmlformats.org/officeDocument/2006/customXml" ds:itemID="{A24A8B74-B31C-4C8A-9CDE-D03073F4CB43}">
  <ds:schemaRefs>
    <ds:schemaRef ds:uri="http://schemas.microsoft.com/sharepoint/v3/contenttype/forms"/>
  </ds:schemaRefs>
</ds:datastoreItem>
</file>

<file path=customXml/itemProps2.xml><?xml version="1.0" encoding="utf-8"?>
<ds:datastoreItem xmlns:ds="http://schemas.openxmlformats.org/officeDocument/2006/customXml" ds:itemID="{E0457DE4-00B1-44A9-A261-D3EC873146B9}">
  <ds:schemaRefs>
    <ds:schemaRef ds:uri="0c408069-27ef-456c-b32e-53750250f17c"/>
    <ds:schemaRef ds:uri="a2d4b7a3-f851-41e8-99d5-1619c43119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6138EC3-3280-446C-9B28-172A8FF1659F}">
  <ds:schemaRefs>
    <ds:schemaRef ds:uri="0c408069-27ef-456c-b32e-53750250f17c"/>
    <ds:schemaRef ds:uri="a2d4b7a3-f851-41e8-99d5-1619c43119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{ECE02A93-5366-4E47-A69A-DD0C535819A3}tf78438558_win32</Template>
  <Application>Microsoft Office PowerPoint</Application>
  <PresentationFormat>Widescreen</PresentationFormat>
  <Slides>46</Slides>
  <Notes>4</Notes>
  <HiddenSlides>0</HiddenSlide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Gender Equity and lgbtqia+ rights </vt:lpstr>
      <vt:lpstr>Land Acknowledgement</vt:lpstr>
      <vt:lpstr>Purpose of sharing Pronouns</vt:lpstr>
      <vt:lpstr>Group Agreements</vt:lpstr>
      <vt:lpstr>Overview</vt:lpstr>
      <vt:lpstr>Positionality</vt:lpstr>
      <vt:lpstr>Positionality impacts:</vt:lpstr>
      <vt:lpstr>What is your positionality?</vt:lpstr>
      <vt:lpstr>Positionality Exercise</vt:lpstr>
      <vt:lpstr>LGBTQia+ Identity</vt:lpstr>
      <vt:lpstr>What is sex?</vt:lpstr>
      <vt:lpstr>What is Gender?</vt:lpstr>
      <vt:lpstr>Gender Terms</vt:lpstr>
      <vt:lpstr>Gender expression Terms</vt:lpstr>
      <vt:lpstr>Things to remember about Transgender Identities</vt:lpstr>
      <vt:lpstr>What is Sexual Orientation?</vt:lpstr>
      <vt:lpstr>PowerPoint Presentation</vt:lpstr>
      <vt:lpstr>LGBTQIA+</vt:lpstr>
      <vt:lpstr>Behaviors to avoid </vt:lpstr>
      <vt:lpstr>Language &amp; Pronouns</vt:lpstr>
      <vt:lpstr>Importance of Inclusive &amp; Affirming Language </vt:lpstr>
      <vt:lpstr>Pronouns</vt:lpstr>
      <vt:lpstr>Inclusive Language</vt:lpstr>
      <vt:lpstr>Affirming language &amp; updated terminology</vt:lpstr>
      <vt:lpstr>What to do if you make a mistake</vt:lpstr>
      <vt:lpstr>Calling out/in Mistakes</vt:lpstr>
      <vt:lpstr>Understanding Trans Experiences</vt:lpstr>
      <vt:lpstr>Privilege</vt:lpstr>
      <vt:lpstr>Intersectionality </vt:lpstr>
      <vt:lpstr>Intersections of Trans Identity &amp; Homelessness</vt:lpstr>
      <vt:lpstr>Vulnerability of LGBTQ+ People</vt:lpstr>
      <vt:lpstr>Housing service Access</vt:lpstr>
      <vt:lpstr>Protections</vt:lpstr>
      <vt:lpstr>Protected Identity designations</vt:lpstr>
      <vt:lpstr>Fair Housing Act</vt:lpstr>
      <vt:lpstr>Practices to ensure compliance</vt:lpstr>
      <vt:lpstr>Equal access rule (HUD Programs)</vt:lpstr>
      <vt:lpstr>Equal access Rule in Practice</vt:lpstr>
      <vt:lpstr>Training Scenario</vt:lpstr>
      <vt:lpstr>Other Rulings</vt:lpstr>
      <vt:lpstr>What discrimination can look like</vt:lpstr>
      <vt:lpstr>Reporting Housing discrimination</vt:lpstr>
      <vt:lpstr>Inclusive housing practices</vt:lpstr>
      <vt:lpstr>Questions?</vt:lpstr>
      <vt:lpstr>References</vt:lpstr>
      <vt:lpstr>Other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and lgbtqia+ rights</dc:title>
  <dc:subject/>
  <dc:creator>Sam Polins</dc:creator>
  <cp:revision>1</cp:revision>
  <dcterms:created xsi:type="dcterms:W3CDTF">2023-03-31T16:14:49Z</dcterms:created>
  <dcterms:modified xsi:type="dcterms:W3CDTF">2023-06-23T22:30:44Z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0x01010083B4BDF1F1524947BA2FCB5BA4ECBC51</vt:lpwstr>
  </property>
  <property fmtid="{D5CDD505-2E9C-101B-9397-08002B2CF9AE}" pid="3" name="MediaServiceImageTags">
    <vt:lpwstr/>
  </property>
</Properties>
</file>