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8"/>
  </p:notesMasterIdLst>
  <p:sldIdLst>
    <p:sldId id="256" r:id="rId5"/>
    <p:sldId id="267" r:id="rId6"/>
    <p:sldId id="269" r:id="rId7"/>
    <p:sldId id="271" r:id="rId8"/>
    <p:sldId id="270" r:id="rId9"/>
    <p:sldId id="260" r:id="rId10"/>
    <p:sldId id="261" r:id="rId11"/>
    <p:sldId id="262" r:id="rId12"/>
    <p:sldId id="272" r:id="rId13"/>
    <p:sldId id="263" r:id="rId14"/>
    <p:sldId id="276" r:id="rId15"/>
    <p:sldId id="264" r:id="rId16"/>
    <p:sldId id="274" r:id="rId17"/>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97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9C6DFB8-99BD-49C9-B0D1-4B6D06B40D76}" v="1" vWet="5" dt="2023-02-22T16:23:46.747"/>
    <p1510:client id="{F32738C0-13C8-4985-9113-9EB7ABD49EDB}" v="11" dt="2023-02-28T14:45:12.65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Giuffrida" userId="9be38ee6-c9b0-4d31-b29c-b449512db594" providerId="ADAL" clId="{D9C6DFB8-99BD-49C9-B0D1-4B6D06B40D76}"/>
    <pc:docChg chg="delSld modSld">
      <pc:chgData name="Mike Giuffrida" userId="9be38ee6-c9b0-4d31-b29c-b449512db594" providerId="ADAL" clId="{D9C6DFB8-99BD-49C9-B0D1-4B6D06B40D76}" dt="2023-02-08T13:53:56.106" v="46" actId="2696"/>
      <pc:docMkLst>
        <pc:docMk/>
      </pc:docMkLst>
      <pc:sldChg chg="modNotesTx">
        <pc:chgData name="Mike Giuffrida" userId="9be38ee6-c9b0-4d31-b29c-b449512db594" providerId="ADAL" clId="{D9C6DFB8-99BD-49C9-B0D1-4B6D06B40D76}" dt="2023-02-08T13:53:48.785" v="45"/>
        <pc:sldMkLst>
          <pc:docMk/>
          <pc:sldMk cId="1029932383" sldId="267"/>
        </pc:sldMkLst>
      </pc:sldChg>
      <pc:sldChg chg="del">
        <pc:chgData name="Mike Giuffrida" userId="9be38ee6-c9b0-4d31-b29c-b449512db594" providerId="ADAL" clId="{D9C6DFB8-99BD-49C9-B0D1-4B6D06B40D76}" dt="2023-02-08T13:53:56.106" v="46" actId="2696"/>
        <pc:sldMkLst>
          <pc:docMk/>
          <pc:sldMk cId="883163219" sldId="275"/>
        </pc:sldMkLst>
      </pc:sldChg>
    </pc:docChg>
  </pc:docChgLst>
  <pc:docChgLst>
    <pc:chgData name="Mike Giuffrida" userId="9be38ee6-c9b0-4d31-b29c-b449512db594" providerId="ADAL" clId="{F32738C0-13C8-4985-9113-9EB7ABD49EDB}"/>
    <pc:docChg chg="undo custSel addSld delSld modSld sldOrd modNotesMaster">
      <pc:chgData name="Mike Giuffrida" userId="9be38ee6-c9b0-4d31-b29c-b449512db594" providerId="ADAL" clId="{F32738C0-13C8-4985-9113-9EB7ABD49EDB}" dt="2023-02-28T14:45:12.647" v="20386"/>
      <pc:docMkLst>
        <pc:docMk/>
      </pc:docMkLst>
      <pc:sldChg chg="addSp delSp modSp mod">
        <pc:chgData name="Mike Giuffrida" userId="9be38ee6-c9b0-4d31-b29c-b449512db594" providerId="ADAL" clId="{F32738C0-13C8-4985-9113-9EB7ABD49EDB}" dt="2023-01-16T18:41:13.771" v="3147" actId="20577"/>
        <pc:sldMkLst>
          <pc:docMk/>
          <pc:sldMk cId="1916132973" sldId="256"/>
        </pc:sldMkLst>
        <pc:spChg chg="del">
          <ac:chgData name="Mike Giuffrida" userId="9be38ee6-c9b0-4d31-b29c-b449512db594" providerId="ADAL" clId="{F32738C0-13C8-4985-9113-9EB7ABD49EDB}" dt="2023-01-16T18:40:12.784" v="3108" actId="21"/>
          <ac:spMkLst>
            <pc:docMk/>
            <pc:sldMk cId="1916132973" sldId="256"/>
            <ac:spMk id="4" creationId="{E42572D1-3B10-40A0-F082-357F56902D2F}"/>
          </ac:spMkLst>
        </pc:spChg>
        <pc:spChg chg="del">
          <ac:chgData name="Mike Giuffrida" userId="9be38ee6-c9b0-4d31-b29c-b449512db594" providerId="ADAL" clId="{F32738C0-13C8-4985-9113-9EB7ABD49EDB}" dt="2023-01-16T18:40:19.337" v="3109" actId="21"/>
          <ac:spMkLst>
            <pc:docMk/>
            <pc:sldMk cId="1916132973" sldId="256"/>
            <ac:spMk id="6" creationId="{FF9B1EB2-F9D9-D43B-0218-5CF0B0AF4F56}"/>
          </ac:spMkLst>
        </pc:spChg>
        <pc:spChg chg="del">
          <ac:chgData name="Mike Giuffrida" userId="9be38ee6-c9b0-4d31-b29c-b449512db594" providerId="ADAL" clId="{F32738C0-13C8-4985-9113-9EB7ABD49EDB}" dt="2023-01-16T18:40:49.894" v="3111" actId="21"/>
          <ac:spMkLst>
            <pc:docMk/>
            <pc:sldMk cId="1916132973" sldId="256"/>
            <ac:spMk id="7" creationId="{9E301585-E3D6-8635-A759-81DB4947E610}"/>
          </ac:spMkLst>
        </pc:spChg>
        <pc:spChg chg="mod">
          <ac:chgData name="Mike Giuffrida" userId="9be38ee6-c9b0-4d31-b29c-b449512db594" providerId="ADAL" clId="{F32738C0-13C8-4985-9113-9EB7ABD49EDB}" dt="2023-01-16T18:41:13.771" v="3147" actId="20577"/>
          <ac:spMkLst>
            <pc:docMk/>
            <pc:sldMk cId="1916132973" sldId="256"/>
            <ac:spMk id="8" creationId="{41C1961D-3E2A-9A83-C3BF-F216C463FDF1}"/>
          </ac:spMkLst>
        </pc:spChg>
        <pc:spChg chg="add del mod">
          <ac:chgData name="Mike Giuffrida" userId="9be38ee6-c9b0-4d31-b29c-b449512db594" providerId="ADAL" clId="{F32738C0-13C8-4985-9113-9EB7ABD49EDB}" dt="2023-01-16T18:40:43.055" v="3110" actId="21"/>
          <ac:spMkLst>
            <pc:docMk/>
            <pc:sldMk cId="1916132973" sldId="256"/>
            <ac:spMk id="11" creationId="{B86A4EFC-66DE-96FE-5BA6-B9564449D2C5}"/>
          </ac:spMkLst>
        </pc:spChg>
        <pc:spChg chg="add del mod">
          <ac:chgData name="Mike Giuffrida" userId="9be38ee6-c9b0-4d31-b29c-b449512db594" providerId="ADAL" clId="{F32738C0-13C8-4985-9113-9EB7ABD49EDB}" dt="2023-01-16T18:40:53.999" v="3112" actId="21"/>
          <ac:spMkLst>
            <pc:docMk/>
            <pc:sldMk cId="1916132973" sldId="256"/>
            <ac:spMk id="13" creationId="{1D2BF281-8D8A-54BA-72A0-8E72909D7719}"/>
          </ac:spMkLst>
        </pc:spChg>
      </pc:sldChg>
      <pc:sldChg chg="modSp mod modNotesTx">
        <pc:chgData name="Mike Giuffrida" userId="9be38ee6-c9b0-4d31-b29c-b449512db594" providerId="ADAL" clId="{F32738C0-13C8-4985-9113-9EB7ABD49EDB}" dt="2023-02-22T16:24:50.177" v="20385" actId="20577"/>
        <pc:sldMkLst>
          <pc:docMk/>
          <pc:sldMk cId="4035505315" sldId="260"/>
        </pc:sldMkLst>
        <pc:spChg chg="mod">
          <ac:chgData name="Mike Giuffrida" userId="9be38ee6-c9b0-4d31-b29c-b449512db594" providerId="ADAL" clId="{F32738C0-13C8-4985-9113-9EB7ABD49EDB}" dt="2023-02-22T16:24:50.177" v="20385" actId="20577"/>
          <ac:spMkLst>
            <pc:docMk/>
            <pc:sldMk cId="4035505315" sldId="260"/>
            <ac:spMk id="3" creationId="{5428B34F-A2CB-CE2A-68F7-C35821A8F32F}"/>
          </ac:spMkLst>
        </pc:spChg>
      </pc:sldChg>
      <pc:sldChg chg="modSp mod modNotesTx">
        <pc:chgData name="Mike Giuffrida" userId="9be38ee6-c9b0-4d31-b29c-b449512db594" providerId="ADAL" clId="{F32738C0-13C8-4985-9113-9EB7ABD49EDB}" dt="2023-01-20T20:56:46.306" v="19444" actId="20577"/>
        <pc:sldMkLst>
          <pc:docMk/>
          <pc:sldMk cId="732590434" sldId="261"/>
        </pc:sldMkLst>
        <pc:spChg chg="mod">
          <ac:chgData name="Mike Giuffrida" userId="9be38ee6-c9b0-4d31-b29c-b449512db594" providerId="ADAL" clId="{F32738C0-13C8-4985-9113-9EB7ABD49EDB}" dt="2023-01-20T20:46:24.384" v="18575" actId="20577"/>
          <ac:spMkLst>
            <pc:docMk/>
            <pc:sldMk cId="732590434" sldId="261"/>
            <ac:spMk id="2" creationId="{606FAC7B-D8DB-EAF6-1541-DE59320BE8CC}"/>
          </ac:spMkLst>
        </pc:spChg>
        <pc:spChg chg="mod">
          <ac:chgData name="Mike Giuffrida" userId="9be38ee6-c9b0-4d31-b29c-b449512db594" providerId="ADAL" clId="{F32738C0-13C8-4985-9113-9EB7ABD49EDB}" dt="2023-01-20T20:56:02.673" v="19350" actId="14100"/>
          <ac:spMkLst>
            <pc:docMk/>
            <pc:sldMk cId="732590434" sldId="261"/>
            <ac:spMk id="3" creationId="{5428B34F-A2CB-CE2A-68F7-C35821A8F32F}"/>
          </ac:spMkLst>
        </pc:spChg>
      </pc:sldChg>
      <pc:sldChg chg="modSp mod modNotesTx">
        <pc:chgData name="Mike Giuffrida" userId="9be38ee6-c9b0-4d31-b29c-b449512db594" providerId="ADAL" clId="{F32738C0-13C8-4985-9113-9EB7ABD49EDB}" dt="2023-01-31T16:12:17.432" v="20378" actId="20577"/>
        <pc:sldMkLst>
          <pc:docMk/>
          <pc:sldMk cId="1062511323" sldId="262"/>
        </pc:sldMkLst>
        <pc:spChg chg="mod">
          <ac:chgData name="Mike Giuffrida" userId="9be38ee6-c9b0-4d31-b29c-b449512db594" providerId="ADAL" clId="{F32738C0-13C8-4985-9113-9EB7ABD49EDB}" dt="2023-01-20T19:28:22.695" v="18470" actId="20577"/>
          <ac:spMkLst>
            <pc:docMk/>
            <pc:sldMk cId="1062511323" sldId="262"/>
            <ac:spMk id="2" creationId="{606FAC7B-D8DB-EAF6-1541-DE59320BE8CC}"/>
          </ac:spMkLst>
        </pc:spChg>
        <pc:spChg chg="mod">
          <ac:chgData name="Mike Giuffrida" userId="9be38ee6-c9b0-4d31-b29c-b449512db594" providerId="ADAL" clId="{F32738C0-13C8-4985-9113-9EB7ABD49EDB}" dt="2023-01-31T16:12:17.432" v="20378" actId="20577"/>
          <ac:spMkLst>
            <pc:docMk/>
            <pc:sldMk cId="1062511323" sldId="262"/>
            <ac:spMk id="3" creationId="{5428B34F-A2CB-CE2A-68F7-C35821A8F32F}"/>
          </ac:spMkLst>
        </pc:spChg>
      </pc:sldChg>
      <pc:sldChg chg="modSp mod modNotesTx">
        <pc:chgData name="Mike Giuffrida" userId="9be38ee6-c9b0-4d31-b29c-b449512db594" providerId="ADAL" clId="{F32738C0-13C8-4985-9113-9EB7ABD49EDB}" dt="2023-01-17T16:36:22.799" v="16257" actId="20577"/>
        <pc:sldMkLst>
          <pc:docMk/>
          <pc:sldMk cId="1965557977" sldId="263"/>
        </pc:sldMkLst>
        <pc:spChg chg="mod">
          <ac:chgData name="Mike Giuffrida" userId="9be38ee6-c9b0-4d31-b29c-b449512db594" providerId="ADAL" clId="{F32738C0-13C8-4985-9113-9EB7ABD49EDB}" dt="2023-01-17T16:36:22.799" v="16257" actId="20577"/>
          <ac:spMkLst>
            <pc:docMk/>
            <pc:sldMk cId="1965557977" sldId="263"/>
            <ac:spMk id="3" creationId="{5428B34F-A2CB-CE2A-68F7-C35821A8F32F}"/>
          </ac:spMkLst>
        </pc:spChg>
      </pc:sldChg>
      <pc:sldChg chg="modSp mod modNotesTx">
        <pc:chgData name="Mike Giuffrida" userId="9be38ee6-c9b0-4d31-b29c-b449512db594" providerId="ADAL" clId="{F32738C0-13C8-4985-9113-9EB7ABD49EDB}" dt="2023-01-20T20:59:07.127" v="19487" actId="27636"/>
        <pc:sldMkLst>
          <pc:docMk/>
          <pc:sldMk cId="2078150870" sldId="264"/>
        </pc:sldMkLst>
        <pc:spChg chg="mod">
          <ac:chgData name="Mike Giuffrida" userId="9be38ee6-c9b0-4d31-b29c-b449512db594" providerId="ADAL" clId="{F32738C0-13C8-4985-9113-9EB7ABD49EDB}" dt="2023-01-20T15:48:36.845" v="17975" actId="20577"/>
          <ac:spMkLst>
            <pc:docMk/>
            <pc:sldMk cId="2078150870" sldId="264"/>
            <ac:spMk id="2" creationId="{606FAC7B-D8DB-EAF6-1541-DE59320BE8CC}"/>
          </ac:spMkLst>
        </pc:spChg>
        <pc:spChg chg="mod">
          <ac:chgData name="Mike Giuffrida" userId="9be38ee6-c9b0-4d31-b29c-b449512db594" providerId="ADAL" clId="{F32738C0-13C8-4985-9113-9EB7ABD49EDB}" dt="2023-01-20T20:59:07.127" v="19487" actId="27636"/>
          <ac:spMkLst>
            <pc:docMk/>
            <pc:sldMk cId="2078150870" sldId="264"/>
            <ac:spMk id="3" creationId="{5428B34F-A2CB-CE2A-68F7-C35821A8F32F}"/>
          </ac:spMkLst>
        </pc:spChg>
      </pc:sldChg>
      <pc:sldChg chg="modSp del mod">
        <pc:chgData name="Mike Giuffrida" userId="9be38ee6-c9b0-4d31-b29c-b449512db594" providerId="ADAL" clId="{F32738C0-13C8-4985-9113-9EB7ABD49EDB}" dt="2023-01-20T15:49:50.033" v="18078" actId="2696"/>
        <pc:sldMkLst>
          <pc:docMk/>
          <pc:sldMk cId="2300494631" sldId="265"/>
        </pc:sldMkLst>
        <pc:spChg chg="mod">
          <ac:chgData name="Mike Giuffrida" userId="9be38ee6-c9b0-4d31-b29c-b449512db594" providerId="ADAL" clId="{F32738C0-13C8-4985-9113-9EB7ABD49EDB}" dt="2023-01-17T19:28:33.318" v="16377" actId="20577"/>
          <ac:spMkLst>
            <pc:docMk/>
            <pc:sldMk cId="2300494631" sldId="265"/>
            <ac:spMk id="2" creationId="{606FAC7B-D8DB-EAF6-1541-DE59320BE8CC}"/>
          </ac:spMkLst>
        </pc:spChg>
        <pc:spChg chg="mod">
          <ac:chgData name="Mike Giuffrida" userId="9be38ee6-c9b0-4d31-b29c-b449512db594" providerId="ADAL" clId="{F32738C0-13C8-4985-9113-9EB7ABD49EDB}" dt="2023-01-19T13:51:36.759" v="17002" actId="20577"/>
          <ac:spMkLst>
            <pc:docMk/>
            <pc:sldMk cId="2300494631" sldId="265"/>
            <ac:spMk id="3" creationId="{5428B34F-A2CB-CE2A-68F7-C35821A8F32F}"/>
          </ac:spMkLst>
        </pc:spChg>
      </pc:sldChg>
      <pc:sldChg chg="modSp del mod">
        <pc:chgData name="Mike Giuffrida" userId="9be38ee6-c9b0-4d31-b29c-b449512db594" providerId="ADAL" clId="{F32738C0-13C8-4985-9113-9EB7ABD49EDB}" dt="2023-02-22T16:23:43.140" v="20381" actId="2696"/>
        <pc:sldMkLst>
          <pc:docMk/>
          <pc:sldMk cId="2686557388" sldId="266"/>
        </pc:sldMkLst>
        <pc:spChg chg="mod">
          <ac:chgData name="Mike Giuffrida" userId="9be38ee6-c9b0-4d31-b29c-b449512db594" providerId="ADAL" clId="{F32738C0-13C8-4985-9113-9EB7ABD49EDB}" dt="2023-01-23T13:51:10.390" v="19875" actId="20577"/>
          <ac:spMkLst>
            <pc:docMk/>
            <pc:sldMk cId="2686557388" sldId="266"/>
            <ac:spMk id="3" creationId="{F25958F6-A1B0-CBD5-801E-EAF17CD371AA}"/>
          </ac:spMkLst>
        </pc:spChg>
      </pc:sldChg>
      <pc:sldChg chg="modSp new mod ord modNotesTx">
        <pc:chgData name="Mike Giuffrida" userId="9be38ee6-c9b0-4d31-b29c-b449512db594" providerId="ADAL" clId="{F32738C0-13C8-4985-9113-9EB7ABD49EDB}" dt="2023-01-27T14:19:37.462" v="20098" actId="20577"/>
        <pc:sldMkLst>
          <pc:docMk/>
          <pc:sldMk cId="1029932383" sldId="267"/>
        </pc:sldMkLst>
        <pc:spChg chg="mod">
          <ac:chgData name="Mike Giuffrida" userId="9be38ee6-c9b0-4d31-b29c-b449512db594" providerId="ADAL" clId="{F32738C0-13C8-4985-9113-9EB7ABD49EDB}" dt="2023-01-27T14:19:37.462" v="20098" actId="20577"/>
          <ac:spMkLst>
            <pc:docMk/>
            <pc:sldMk cId="1029932383" sldId="267"/>
            <ac:spMk id="2" creationId="{344D93C3-545A-DC50-EF98-8EB23D625D67}"/>
          </ac:spMkLst>
        </pc:spChg>
        <pc:spChg chg="mod">
          <ac:chgData name="Mike Giuffrida" userId="9be38ee6-c9b0-4d31-b29c-b449512db594" providerId="ADAL" clId="{F32738C0-13C8-4985-9113-9EB7ABD49EDB}" dt="2023-01-27T14:16:47.894" v="20007" actId="20577"/>
          <ac:spMkLst>
            <pc:docMk/>
            <pc:sldMk cId="1029932383" sldId="267"/>
            <ac:spMk id="3" creationId="{7B00F789-027D-473D-00F3-2464560F79A5}"/>
          </ac:spMkLst>
        </pc:spChg>
      </pc:sldChg>
      <pc:sldChg chg="modSp new del mod">
        <pc:chgData name="Mike Giuffrida" userId="9be38ee6-c9b0-4d31-b29c-b449512db594" providerId="ADAL" clId="{F32738C0-13C8-4985-9113-9EB7ABD49EDB}" dt="2023-01-20T15:27:58.920" v="17168" actId="2696"/>
        <pc:sldMkLst>
          <pc:docMk/>
          <pc:sldMk cId="2768668914" sldId="268"/>
        </pc:sldMkLst>
        <pc:spChg chg="mod">
          <ac:chgData name="Mike Giuffrida" userId="9be38ee6-c9b0-4d31-b29c-b449512db594" providerId="ADAL" clId="{F32738C0-13C8-4985-9113-9EB7ABD49EDB}" dt="2023-01-17T21:01:34.278" v="16402" actId="20577"/>
          <ac:spMkLst>
            <pc:docMk/>
            <pc:sldMk cId="2768668914" sldId="268"/>
            <ac:spMk id="2" creationId="{F01F295A-1300-A7D4-A07D-A43600C7F1DB}"/>
          </ac:spMkLst>
        </pc:spChg>
        <pc:spChg chg="mod">
          <ac:chgData name="Mike Giuffrida" userId="9be38ee6-c9b0-4d31-b29c-b449512db594" providerId="ADAL" clId="{F32738C0-13C8-4985-9113-9EB7ABD49EDB}" dt="2023-01-19T13:47:30.271" v="16899" actId="20577"/>
          <ac:spMkLst>
            <pc:docMk/>
            <pc:sldMk cId="2768668914" sldId="268"/>
            <ac:spMk id="3" creationId="{E980A007-7918-B500-D0A4-2079B02842C3}"/>
          </ac:spMkLst>
        </pc:spChg>
      </pc:sldChg>
      <pc:sldChg chg="addSp delSp modSp new mod ord modNotesTx">
        <pc:chgData name="Mike Giuffrida" userId="9be38ee6-c9b0-4d31-b29c-b449512db594" providerId="ADAL" clId="{F32738C0-13C8-4985-9113-9EB7ABD49EDB}" dt="2023-01-27T14:20:12.581" v="20193" actId="20577"/>
        <pc:sldMkLst>
          <pc:docMk/>
          <pc:sldMk cId="3830616662" sldId="269"/>
        </pc:sldMkLst>
        <pc:spChg chg="del mod">
          <ac:chgData name="Mike Giuffrida" userId="9be38ee6-c9b0-4d31-b29c-b449512db594" providerId="ADAL" clId="{F32738C0-13C8-4985-9113-9EB7ABD49EDB}" dt="2023-01-20T15:24:11.896" v="17093" actId="21"/>
          <ac:spMkLst>
            <pc:docMk/>
            <pc:sldMk cId="3830616662" sldId="269"/>
            <ac:spMk id="2" creationId="{9CF3627C-CAD9-B548-327F-59C3FC8EB10C}"/>
          </ac:spMkLst>
        </pc:spChg>
        <pc:spChg chg="del">
          <ac:chgData name="Mike Giuffrida" userId="9be38ee6-c9b0-4d31-b29c-b449512db594" providerId="ADAL" clId="{F32738C0-13C8-4985-9113-9EB7ABD49EDB}" dt="2023-01-20T15:13:14.589" v="17021" actId="931"/>
          <ac:spMkLst>
            <pc:docMk/>
            <pc:sldMk cId="3830616662" sldId="269"/>
            <ac:spMk id="3" creationId="{562852FE-A24E-D1B6-2194-B506040D5E6D}"/>
          </ac:spMkLst>
        </pc:spChg>
        <pc:spChg chg="add del mod">
          <ac:chgData name="Mike Giuffrida" userId="9be38ee6-c9b0-4d31-b29c-b449512db594" providerId="ADAL" clId="{F32738C0-13C8-4985-9113-9EB7ABD49EDB}" dt="2023-01-20T15:24:18.695" v="17094" actId="21"/>
          <ac:spMkLst>
            <pc:docMk/>
            <pc:sldMk cId="3830616662" sldId="269"/>
            <ac:spMk id="7" creationId="{EDC0F439-16DC-42FF-1232-C15604849F3C}"/>
          </ac:spMkLst>
        </pc:spChg>
        <pc:picChg chg="add mod">
          <ac:chgData name="Mike Giuffrida" userId="9be38ee6-c9b0-4d31-b29c-b449512db594" providerId="ADAL" clId="{F32738C0-13C8-4985-9113-9EB7ABD49EDB}" dt="2023-01-20T15:24:37.085" v="17100" actId="14100"/>
          <ac:picMkLst>
            <pc:docMk/>
            <pc:sldMk cId="3830616662" sldId="269"/>
            <ac:picMk id="5" creationId="{D6B74E4F-C964-53F8-7CEE-CE44EA1B771D}"/>
          </ac:picMkLst>
        </pc:picChg>
      </pc:sldChg>
      <pc:sldChg chg="modSp new mod">
        <pc:chgData name="Mike Giuffrida" userId="9be38ee6-c9b0-4d31-b29c-b449512db594" providerId="ADAL" clId="{F32738C0-13C8-4985-9113-9EB7ABD49EDB}" dt="2023-01-20T20:45:34.990" v="18560" actId="20577"/>
        <pc:sldMkLst>
          <pc:docMk/>
          <pc:sldMk cId="258857631" sldId="270"/>
        </pc:sldMkLst>
        <pc:spChg chg="mod">
          <ac:chgData name="Mike Giuffrida" userId="9be38ee6-c9b0-4d31-b29c-b449512db594" providerId="ADAL" clId="{F32738C0-13C8-4985-9113-9EB7ABD49EDB}" dt="2023-01-20T20:45:34.990" v="18560" actId="20577"/>
          <ac:spMkLst>
            <pc:docMk/>
            <pc:sldMk cId="258857631" sldId="270"/>
            <ac:spMk id="2" creationId="{118B5CC2-2470-AE16-815A-301009333D51}"/>
          </ac:spMkLst>
        </pc:spChg>
        <pc:spChg chg="mod">
          <ac:chgData name="Mike Giuffrida" userId="9be38ee6-c9b0-4d31-b29c-b449512db594" providerId="ADAL" clId="{F32738C0-13C8-4985-9113-9EB7ABD49EDB}" dt="2023-01-20T18:37:41.500" v="18225" actId="14100"/>
          <ac:spMkLst>
            <pc:docMk/>
            <pc:sldMk cId="258857631" sldId="270"/>
            <ac:spMk id="3" creationId="{696D6302-AA7F-0582-AF49-84150DA2BF77}"/>
          </ac:spMkLst>
        </pc:spChg>
      </pc:sldChg>
      <pc:sldChg chg="addSp delSp modSp new mod">
        <pc:chgData name="Mike Giuffrida" userId="9be38ee6-c9b0-4d31-b29c-b449512db594" providerId="ADAL" clId="{F32738C0-13C8-4985-9113-9EB7ABD49EDB}" dt="2023-01-20T20:36:08.478" v="18521" actId="14100"/>
        <pc:sldMkLst>
          <pc:docMk/>
          <pc:sldMk cId="2030173333" sldId="271"/>
        </pc:sldMkLst>
        <pc:spChg chg="del">
          <ac:chgData name="Mike Giuffrida" userId="9be38ee6-c9b0-4d31-b29c-b449512db594" providerId="ADAL" clId="{F32738C0-13C8-4985-9113-9EB7ABD49EDB}" dt="2023-01-20T15:28:50.007" v="17170" actId="21"/>
          <ac:spMkLst>
            <pc:docMk/>
            <pc:sldMk cId="2030173333" sldId="271"/>
            <ac:spMk id="2" creationId="{12286B1A-D1A3-A16E-3B00-E0CF2A1BB271}"/>
          </ac:spMkLst>
        </pc:spChg>
        <pc:spChg chg="del mod">
          <ac:chgData name="Mike Giuffrida" userId="9be38ee6-c9b0-4d31-b29c-b449512db594" providerId="ADAL" clId="{F32738C0-13C8-4985-9113-9EB7ABD49EDB}" dt="2023-01-20T15:30:01.094" v="17172" actId="931"/>
          <ac:spMkLst>
            <pc:docMk/>
            <pc:sldMk cId="2030173333" sldId="271"/>
            <ac:spMk id="3" creationId="{3D895764-D4E0-2EF5-33FB-AED273FCA27D}"/>
          </ac:spMkLst>
        </pc:spChg>
        <pc:picChg chg="add mod">
          <ac:chgData name="Mike Giuffrida" userId="9be38ee6-c9b0-4d31-b29c-b449512db594" providerId="ADAL" clId="{F32738C0-13C8-4985-9113-9EB7ABD49EDB}" dt="2023-01-20T20:36:08.478" v="18521" actId="14100"/>
          <ac:picMkLst>
            <pc:docMk/>
            <pc:sldMk cId="2030173333" sldId="271"/>
            <ac:picMk id="5" creationId="{49BA1E26-A180-CBA8-1F17-7E17E9979BE3}"/>
          </ac:picMkLst>
        </pc:picChg>
      </pc:sldChg>
      <pc:sldChg chg="modSp new mod modNotesTx">
        <pc:chgData name="Mike Giuffrida" userId="9be38ee6-c9b0-4d31-b29c-b449512db594" providerId="ADAL" clId="{F32738C0-13C8-4985-9113-9EB7ABD49EDB}" dt="2023-01-21T17:59:44.307" v="19604" actId="20577"/>
        <pc:sldMkLst>
          <pc:docMk/>
          <pc:sldMk cId="2677492255" sldId="272"/>
        </pc:sldMkLst>
        <pc:spChg chg="mod">
          <ac:chgData name="Mike Giuffrida" userId="9be38ee6-c9b0-4d31-b29c-b449512db594" providerId="ADAL" clId="{F32738C0-13C8-4985-9113-9EB7ABD49EDB}" dt="2023-01-20T15:33:54.870" v="17203" actId="20577"/>
          <ac:spMkLst>
            <pc:docMk/>
            <pc:sldMk cId="2677492255" sldId="272"/>
            <ac:spMk id="2" creationId="{DF17F3F1-E6CE-DA42-BB44-CF1C26F0F48E}"/>
          </ac:spMkLst>
        </pc:spChg>
        <pc:spChg chg="mod">
          <ac:chgData name="Mike Giuffrida" userId="9be38ee6-c9b0-4d31-b29c-b449512db594" providerId="ADAL" clId="{F32738C0-13C8-4985-9113-9EB7ABD49EDB}" dt="2023-01-21T17:59:44.307" v="19604" actId="20577"/>
          <ac:spMkLst>
            <pc:docMk/>
            <pc:sldMk cId="2677492255" sldId="272"/>
            <ac:spMk id="3" creationId="{93FA6012-82D2-906C-49BE-987D62BA51DC}"/>
          </ac:spMkLst>
        </pc:spChg>
      </pc:sldChg>
      <pc:sldChg chg="modSp new del mod ord modNotesTx">
        <pc:chgData name="Mike Giuffrida" userId="9be38ee6-c9b0-4d31-b29c-b449512db594" providerId="ADAL" clId="{F32738C0-13C8-4985-9113-9EB7ABD49EDB}" dt="2023-02-07T14:15:00.169" v="20380" actId="2696"/>
        <pc:sldMkLst>
          <pc:docMk/>
          <pc:sldMk cId="3389553699" sldId="273"/>
        </pc:sldMkLst>
        <pc:spChg chg="mod">
          <ac:chgData name="Mike Giuffrida" userId="9be38ee6-c9b0-4d31-b29c-b449512db594" providerId="ADAL" clId="{F32738C0-13C8-4985-9113-9EB7ABD49EDB}" dt="2023-01-20T21:17:52.795" v="19544" actId="20577"/>
          <ac:spMkLst>
            <pc:docMk/>
            <pc:sldMk cId="3389553699" sldId="273"/>
            <ac:spMk id="2" creationId="{1015E0F6-8D51-F6A5-EA19-B84DD83C5B92}"/>
          </ac:spMkLst>
        </pc:spChg>
      </pc:sldChg>
      <pc:sldChg chg="modSp new mod">
        <pc:chgData name="Mike Giuffrida" userId="9be38ee6-c9b0-4d31-b29c-b449512db594" providerId="ADAL" clId="{F32738C0-13C8-4985-9113-9EB7ABD49EDB}" dt="2023-01-20T15:49:38.869" v="18077" actId="20577"/>
        <pc:sldMkLst>
          <pc:docMk/>
          <pc:sldMk cId="2547622314" sldId="274"/>
        </pc:sldMkLst>
        <pc:spChg chg="mod">
          <ac:chgData name="Mike Giuffrida" userId="9be38ee6-c9b0-4d31-b29c-b449512db594" providerId="ADAL" clId="{F32738C0-13C8-4985-9113-9EB7ABD49EDB}" dt="2023-01-20T15:48:52.603" v="17999" actId="5793"/>
          <ac:spMkLst>
            <pc:docMk/>
            <pc:sldMk cId="2547622314" sldId="274"/>
            <ac:spMk id="2" creationId="{56E3DCDC-F4C1-6FA3-F6FA-23B542925875}"/>
          </ac:spMkLst>
        </pc:spChg>
        <pc:spChg chg="mod">
          <ac:chgData name="Mike Giuffrida" userId="9be38ee6-c9b0-4d31-b29c-b449512db594" providerId="ADAL" clId="{F32738C0-13C8-4985-9113-9EB7ABD49EDB}" dt="2023-01-20T15:49:38.869" v="18077" actId="20577"/>
          <ac:spMkLst>
            <pc:docMk/>
            <pc:sldMk cId="2547622314" sldId="274"/>
            <ac:spMk id="3" creationId="{BBC91AC8-1E2E-BBC4-B52B-B60A595C8B2C}"/>
          </ac:spMkLst>
        </pc:spChg>
      </pc:sldChg>
      <pc:sldChg chg="new modNotesTx">
        <pc:chgData name="Mike Giuffrida" userId="9be38ee6-c9b0-4d31-b29c-b449512db594" providerId="ADAL" clId="{F32738C0-13C8-4985-9113-9EB7ABD49EDB}" dt="2023-01-27T14:30:03.656" v="20260"/>
        <pc:sldMkLst>
          <pc:docMk/>
          <pc:sldMk cId="883163219" sldId="275"/>
        </pc:sldMkLst>
      </pc:sldChg>
      <pc:sldChg chg="add">
        <pc:chgData name="Mike Giuffrida" userId="9be38ee6-c9b0-4d31-b29c-b449512db594" providerId="ADAL" clId="{F32738C0-13C8-4985-9113-9EB7ABD49EDB}" dt="2023-02-07T14:14:55.627" v="20379"/>
        <pc:sldMkLst>
          <pc:docMk/>
          <pc:sldMk cId="3889102181" sldId="276"/>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D16B3E1-5063-4CBF-85D5-D425D66CED5E}" type="doc">
      <dgm:prSet loTypeId="urn:microsoft.com/office/officeart/2009/3/layout/StepUpProcess" loCatId="process" qsTypeId="urn:microsoft.com/office/officeart/2005/8/quickstyle/simple4" qsCatId="simple" csTypeId="urn:microsoft.com/office/officeart/2005/8/colors/colorful2" csCatId="colorful" phldr="1"/>
      <dgm:spPr/>
    </dgm:pt>
    <dgm:pt modelId="{A6709892-5E0B-4679-860E-45E0AD5D89FE}">
      <dgm:prSet phldrT="[Text]"/>
      <dgm:spPr/>
      <dgm:t>
        <a:bodyPr/>
        <a:lstStyle/>
        <a:p>
          <a:r>
            <a:rPr lang="en-US"/>
            <a:t>Establish governance workgroup</a:t>
          </a:r>
        </a:p>
      </dgm:t>
    </dgm:pt>
    <dgm:pt modelId="{B596ECB5-8B3C-42FD-B0F6-029F43095844}" type="parTrans" cxnId="{EE9E87AE-16A5-4146-B6A5-153CF43BCD09}">
      <dgm:prSet/>
      <dgm:spPr/>
      <dgm:t>
        <a:bodyPr/>
        <a:lstStyle/>
        <a:p>
          <a:endParaRPr lang="en-US"/>
        </a:p>
      </dgm:t>
    </dgm:pt>
    <dgm:pt modelId="{5987F175-EC5C-4A72-A8D6-36F7A7C41E2C}" type="sibTrans" cxnId="{EE9E87AE-16A5-4146-B6A5-153CF43BCD09}">
      <dgm:prSet/>
      <dgm:spPr/>
      <dgm:t>
        <a:bodyPr/>
        <a:lstStyle/>
        <a:p>
          <a:endParaRPr lang="en-US"/>
        </a:p>
      </dgm:t>
    </dgm:pt>
    <dgm:pt modelId="{3C203B93-7F5D-4E60-8900-624182C8A082}">
      <dgm:prSet phldrT="[Text]"/>
      <dgm:spPr/>
      <dgm:t>
        <a:bodyPr/>
        <a:lstStyle/>
        <a:p>
          <a:r>
            <a:rPr lang="en-US"/>
            <a:t>Identify critical areas for improvement</a:t>
          </a:r>
        </a:p>
      </dgm:t>
    </dgm:pt>
    <dgm:pt modelId="{7B44F588-2132-4B0F-83F0-4CE66AA81C22}" type="parTrans" cxnId="{F48EDCD4-EFD1-4160-94F0-D63018A27192}">
      <dgm:prSet/>
      <dgm:spPr/>
      <dgm:t>
        <a:bodyPr/>
        <a:lstStyle/>
        <a:p>
          <a:endParaRPr lang="en-US"/>
        </a:p>
      </dgm:t>
    </dgm:pt>
    <dgm:pt modelId="{F8EBFECB-6EE9-4B8D-B2A6-4914ED0864E8}" type="sibTrans" cxnId="{F48EDCD4-EFD1-4160-94F0-D63018A27192}">
      <dgm:prSet/>
      <dgm:spPr/>
      <dgm:t>
        <a:bodyPr/>
        <a:lstStyle/>
        <a:p>
          <a:endParaRPr lang="en-US"/>
        </a:p>
      </dgm:t>
    </dgm:pt>
    <dgm:pt modelId="{89D407F1-6D5D-4019-A804-290FDDF4AA56}">
      <dgm:prSet phldrT="[Text]"/>
      <dgm:spPr/>
      <dgm:t>
        <a:bodyPr/>
        <a:lstStyle/>
        <a:p>
          <a:r>
            <a:rPr lang="en-US"/>
            <a:t>Draft new governance charter</a:t>
          </a:r>
        </a:p>
      </dgm:t>
    </dgm:pt>
    <dgm:pt modelId="{96FB0418-4DBD-479F-A353-F1D85F6ED761}" type="parTrans" cxnId="{996202A5-63A2-4E18-9EEA-237278897681}">
      <dgm:prSet/>
      <dgm:spPr/>
      <dgm:t>
        <a:bodyPr/>
        <a:lstStyle/>
        <a:p>
          <a:endParaRPr lang="en-US"/>
        </a:p>
      </dgm:t>
    </dgm:pt>
    <dgm:pt modelId="{7922A196-6536-44F2-9D4C-266C52E42373}" type="sibTrans" cxnId="{996202A5-63A2-4E18-9EEA-237278897681}">
      <dgm:prSet/>
      <dgm:spPr/>
      <dgm:t>
        <a:bodyPr/>
        <a:lstStyle/>
        <a:p>
          <a:endParaRPr lang="en-US"/>
        </a:p>
      </dgm:t>
    </dgm:pt>
    <dgm:pt modelId="{85D1A26C-D020-4194-85F2-5BBEC047E813}">
      <dgm:prSet phldrT="[Text]"/>
      <dgm:spPr/>
      <dgm:t>
        <a:bodyPr/>
        <a:lstStyle/>
        <a:p>
          <a:r>
            <a:rPr lang="en-US"/>
            <a:t>CoC review and vote on new charter</a:t>
          </a:r>
        </a:p>
      </dgm:t>
    </dgm:pt>
    <dgm:pt modelId="{9EF04FD8-95AD-4AE2-B0D7-120C0CDA2CC8}" type="parTrans" cxnId="{12BA293B-2157-46B0-91F2-22CDF9004019}">
      <dgm:prSet/>
      <dgm:spPr/>
      <dgm:t>
        <a:bodyPr/>
        <a:lstStyle/>
        <a:p>
          <a:endParaRPr lang="en-US"/>
        </a:p>
      </dgm:t>
    </dgm:pt>
    <dgm:pt modelId="{E15332B6-27BB-498D-940B-4AC9EE831E8A}" type="sibTrans" cxnId="{12BA293B-2157-46B0-91F2-22CDF9004019}">
      <dgm:prSet/>
      <dgm:spPr/>
      <dgm:t>
        <a:bodyPr/>
        <a:lstStyle/>
        <a:p>
          <a:endParaRPr lang="en-US"/>
        </a:p>
      </dgm:t>
    </dgm:pt>
    <dgm:pt modelId="{1B1B79DF-DD94-42E0-B27E-10BEC5A6D30B}">
      <dgm:prSet phldrT="[Text]"/>
      <dgm:spPr/>
      <dgm:t>
        <a:bodyPr/>
        <a:lstStyle/>
        <a:p>
          <a:r>
            <a:rPr lang="en-US"/>
            <a:t>Establish implementation milestones</a:t>
          </a:r>
        </a:p>
      </dgm:t>
    </dgm:pt>
    <dgm:pt modelId="{34534CC0-E877-45C4-8FB8-AEF5732B6D54}" type="parTrans" cxnId="{C5E481A4-9065-4CA4-BB2F-895E27A92068}">
      <dgm:prSet/>
      <dgm:spPr/>
      <dgm:t>
        <a:bodyPr/>
        <a:lstStyle/>
        <a:p>
          <a:endParaRPr lang="en-US"/>
        </a:p>
      </dgm:t>
    </dgm:pt>
    <dgm:pt modelId="{C1B14C4F-4AAF-436E-9F40-A29066426FA7}" type="sibTrans" cxnId="{C5E481A4-9065-4CA4-BB2F-895E27A92068}">
      <dgm:prSet/>
      <dgm:spPr/>
      <dgm:t>
        <a:bodyPr/>
        <a:lstStyle/>
        <a:p>
          <a:endParaRPr lang="en-US"/>
        </a:p>
      </dgm:t>
    </dgm:pt>
    <dgm:pt modelId="{78B3A59A-9A61-4EDE-8C96-2D9ED872E211}">
      <dgm:prSet phldrT="[Text]"/>
      <dgm:spPr/>
      <dgm:t>
        <a:bodyPr/>
        <a:lstStyle/>
        <a:p>
          <a:r>
            <a:rPr lang="en-US"/>
            <a:t>Execute implementation plan</a:t>
          </a:r>
        </a:p>
      </dgm:t>
    </dgm:pt>
    <dgm:pt modelId="{F62B8C45-9FB3-4F7A-8571-CA8416174186}" type="parTrans" cxnId="{720AFA76-3363-413D-B614-473486C54C54}">
      <dgm:prSet/>
      <dgm:spPr/>
      <dgm:t>
        <a:bodyPr/>
        <a:lstStyle/>
        <a:p>
          <a:endParaRPr lang="en-US"/>
        </a:p>
      </dgm:t>
    </dgm:pt>
    <dgm:pt modelId="{537FFE59-A626-4D13-8315-DEF6D3CEE3F1}" type="sibTrans" cxnId="{720AFA76-3363-413D-B614-473486C54C54}">
      <dgm:prSet/>
      <dgm:spPr/>
      <dgm:t>
        <a:bodyPr/>
        <a:lstStyle/>
        <a:p>
          <a:endParaRPr lang="en-US"/>
        </a:p>
      </dgm:t>
    </dgm:pt>
    <dgm:pt modelId="{8A6B5E2E-78EB-40CB-90F7-359F78D360C6}" type="pres">
      <dgm:prSet presAssocID="{7D16B3E1-5063-4CBF-85D5-D425D66CED5E}" presName="rootnode" presStyleCnt="0">
        <dgm:presLayoutVars>
          <dgm:chMax/>
          <dgm:chPref/>
          <dgm:dir/>
          <dgm:animLvl val="lvl"/>
        </dgm:presLayoutVars>
      </dgm:prSet>
      <dgm:spPr/>
    </dgm:pt>
    <dgm:pt modelId="{5D072C7B-1AF7-4362-B3AF-ADC4343689FB}" type="pres">
      <dgm:prSet presAssocID="{A6709892-5E0B-4679-860E-45E0AD5D89FE}" presName="composite" presStyleCnt="0"/>
      <dgm:spPr/>
    </dgm:pt>
    <dgm:pt modelId="{33E64509-F3E9-410F-BA6C-3020E07D8C4C}" type="pres">
      <dgm:prSet presAssocID="{A6709892-5E0B-4679-860E-45E0AD5D89FE}" presName="LShape" presStyleLbl="alignNode1" presStyleIdx="0" presStyleCnt="11"/>
      <dgm:spPr/>
    </dgm:pt>
    <dgm:pt modelId="{70987F75-7D7C-4B3E-B6D6-A4C799662E26}" type="pres">
      <dgm:prSet presAssocID="{A6709892-5E0B-4679-860E-45E0AD5D89FE}" presName="ParentText" presStyleLbl="revTx" presStyleIdx="0" presStyleCnt="6">
        <dgm:presLayoutVars>
          <dgm:chMax val="0"/>
          <dgm:chPref val="0"/>
          <dgm:bulletEnabled val="1"/>
        </dgm:presLayoutVars>
      </dgm:prSet>
      <dgm:spPr/>
    </dgm:pt>
    <dgm:pt modelId="{0F2EE6F5-AF28-4236-95E8-B0831C494D92}" type="pres">
      <dgm:prSet presAssocID="{A6709892-5E0B-4679-860E-45E0AD5D89FE}" presName="Triangle" presStyleLbl="alignNode1" presStyleIdx="1" presStyleCnt="11"/>
      <dgm:spPr/>
    </dgm:pt>
    <dgm:pt modelId="{6A010E3E-8EE9-4A49-B058-ED996D71C8DA}" type="pres">
      <dgm:prSet presAssocID="{5987F175-EC5C-4A72-A8D6-36F7A7C41E2C}" presName="sibTrans" presStyleCnt="0"/>
      <dgm:spPr/>
    </dgm:pt>
    <dgm:pt modelId="{2D906307-96AE-4C24-AA5A-8606E5E74F7C}" type="pres">
      <dgm:prSet presAssocID="{5987F175-EC5C-4A72-A8D6-36F7A7C41E2C}" presName="space" presStyleCnt="0"/>
      <dgm:spPr/>
    </dgm:pt>
    <dgm:pt modelId="{4882E3D8-2A9E-4A25-9550-D71240CCEB12}" type="pres">
      <dgm:prSet presAssocID="{3C203B93-7F5D-4E60-8900-624182C8A082}" presName="composite" presStyleCnt="0"/>
      <dgm:spPr/>
    </dgm:pt>
    <dgm:pt modelId="{5939AFC2-7871-45E1-B613-81ADFAF30F40}" type="pres">
      <dgm:prSet presAssocID="{3C203B93-7F5D-4E60-8900-624182C8A082}" presName="LShape" presStyleLbl="alignNode1" presStyleIdx="2" presStyleCnt="11"/>
      <dgm:spPr/>
    </dgm:pt>
    <dgm:pt modelId="{AE53960D-C398-496F-879D-9B047F87D867}" type="pres">
      <dgm:prSet presAssocID="{3C203B93-7F5D-4E60-8900-624182C8A082}" presName="ParentText" presStyleLbl="revTx" presStyleIdx="1" presStyleCnt="6">
        <dgm:presLayoutVars>
          <dgm:chMax val="0"/>
          <dgm:chPref val="0"/>
          <dgm:bulletEnabled val="1"/>
        </dgm:presLayoutVars>
      </dgm:prSet>
      <dgm:spPr/>
    </dgm:pt>
    <dgm:pt modelId="{ACF60BA2-D0A7-4D32-83C9-FFA7A5BCCE96}" type="pres">
      <dgm:prSet presAssocID="{3C203B93-7F5D-4E60-8900-624182C8A082}" presName="Triangle" presStyleLbl="alignNode1" presStyleIdx="3" presStyleCnt="11"/>
      <dgm:spPr/>
    </dgm:pt>
    <dgm:pt modelId="{B7FDD918-63EF-4754-AB3F-DF799E672C2F}" type="pres">
      <dgm:prSet presAssocID="{F8EBFECB-6EE9-4B8D-B2A6-4914ED0864E8}" presName="sibTrans" presStyleCnt="0"/>
      <dgm:spPr/>
    </dgm:pt>
    <dgm:pt modelId="{E0597206-A2A8-4352-B8C5-B24A1517D041}" type="pres">
      <dgm:prSet presAssocID="{F8EBFECB-6EE9-4B8D-B2A6-4914ED0864E8}" presName="space" presStyleCnt="0"/>
      <dgm:spPr/>
    </dgm:pt>
    <dgm:pt modelId="{2C9F252A-6449-46EE-ADEC-6EF29645F0B4}" type="pres">
      <dgm:prSet presAssocID="{89D407F1-6D5D-4019-A804-290FDDF4AA56}" presName="composite" presStyleCnt="0"/>
      <dgm:spPr/>
    </dgm:pt>
    <dgm:pt modelId="{183F891A-D00E-4D41-BAFA-0B351843D8FB}" type="pres">
      <dgm:prSet presAssocID="{89D407F1-6D5D-4019-A804-290FDDF4AA56}" presName="LShape" presStyleLbl="alignNode1" presStyleIdx="4" presStyleCnt="11"/>
      <dgm:spPr/>
    </dgm:pt>
    <dgm:pt modelId="{6D490F36-F8E9-45E5-A990-51B3AAE13C44}" type="pres">
      <dgm:prSet presAssocID="{89D407F1-6D5D-4019-A804-290FDDF4AA56}" presName="ParentText" presStyleLbl="revTx" presStyleIdx="2" presStyleCnt="6">
        <dgm:presLayoutVars>
          <dgm:chMax val="0"/>
          <dgm:chPref val="0"/>
          <dgm:bulletEnabled val="1"/>
        </dgm:presLayoutVars>
      </dgm:prSet>
      <dgm:spPr/>
    </dgm:pt>
    <dgm:pt modelId="{03D2B197-AF50-4D01-8E57-612639168B6D}" type="pres">
      <dgm:prSet presAssocID="{89D407F1-6D5D-4019-A804-290FDDF4AA56}" presName="Triangle" presStyleLbl="alignNode1" presStyleIdx="5" presStyleCnt="11"/>
      <dgm:spPr/>
    </dgm:pt>
    <dgm:pt modelId="{AC051934-B5EE-424B-B4BC-B0D36FC2CB51}" type="pres">
      <dgm:prSet presAssocID="{7922A196-6536-44F2-9D4C-266C52E42373}" presName="sibTrans" presStyleCnt="0"/>
      <dgm:spPr/>
    </dgm:pt>
    <dgm:pt modelId="{2FF3DE71-CD3C-4821-8937-B52A43FD930F}" type="pres">
      <dgm:prSet presAssocID="{7922A196-6536-44F2-9D4C-266C52E42373}" presName="space" presStyleCnt="0"/>
      <dgm:spPr/>
    </dgm:pt>
    <dgm:pt modelId="{29A74D94-FCAC-4D51-9936-DF5A63A53D4E}" type="pres">
      <dgm:prSet presAssocID="{85D1A26C-D020-4194-85F2-5BBEC047E813}" presName="composite" presStyleCnt="0"/>
      <dgm:spPr/>
    </dgm:pt>
    <dgm:pt modelId="{A338FA57-E828-49A7-9ABE-F920EBEF5D9C}" type="pres">
      <dgm:prSet presAssocID="{85D1A26C-D020-4194-85F2-5BBEC047E813}" presName="LShape" presStyleLbl="alignNode1" presStyleIdx="6" presStyleCnt="11"/>
      <dgm:spPr/>
    </dgm:pt>
    <dgm:pt modelId="{ED2063E0-46BC-412E-BFC7-0BA0841C6185}" type="pres">
      <dgm:prSet presAssocID="{85D1A26C-D020-4194-85F2-5BBEC047E813}" presName="ParentText" presStyleLbl="revTx" presStyleIdx="3" presStyleCnt="6">
        <dgm:presLayoutVars>
          <dgm:chMax val="0"/>
          <dgm:chPref val="0"/>
          <dgm:bulletEnabled val="1"/>
        </dgm:presLayoutVars>
      </dgm:prSet>
      <dgm:spPr/>
    </dgm:pt>
    <dgm:pt modelId="{F50C4EFB-4558-422F-9499-73E01A24D18F}" type="pres">
      <dgm:prSet presAssocID="{85D1A26C-D020-4194-85F2-5BBEC047E813}" presName="Triangle" presStyleLbl="alignNode1" presStyleIdx="7" presStyleCnt="11"/>
      <dgm:spPr/>
    </dgm:pt>
    <dgm:pt modelId="{E720EC79-333F-401E-9EFE-C573B4C6BA10}" type="pres">
      <dgm:prSet presAssocID="{E15332B6-27BB-498D-940B-4AC9EE831E8A}" presName="sibTrans" presStyleCnt="0"/>
      <dgm:spPr/>
    </dgm:pt>
    <dgm:pt modelId="{A7C97C2A-A375-4CE3-B668-573268B26446}" type="pres">
      <dgm:prSet presAssocID="{E15332B6-27BB-498D-940B-4AC9EE831E8A}" presName="space" presStyleCnt="0"/>
      <dgm:spPr/>
    </dgm:pt>
    <dgm:pt modelId="{6F4E78BD-DD9A-4C50-BF25-F988B89785F0}" type="pres">
      <dgm:prSet presAssocID="{1B1B79DF-DD94-42E0-B27E-10BEC5A6D30B}" presName="composite" presStyleCnt="0"/>
      <dgm:spPr/>
    </dgm:pt>
    <dgm:pt modelId="{DC922CAB-B54F-4457-AF75-99807363FD7B}" type="pres">
      <dgm:prSet presAssocID="{1B1B79DF-DD94-42E0-B27E-10BEC5A6D30B}" presName="LShape" presStyleLbl="alignNode1" presStyleIdx="8" presStyleCnt="11"/>
      <dgm:spPr/>
    </dgm:pt>
    <dgm:pt modelId="{07B421DE-FF44-4931-98DD-16DD9ADCB7C2}" type="pres">
      <dgm:prSet presAssocID="{1B1B79DF-DD94-42E0-B27E-10BEC5A6D30B}" presName="ParentText" presStyleLbl="revTx" presStyleIdx="4" presStyleCnt="6">
        <dgm:presLayoutVars>
          <dgm:chMax val="0"/>
          <dgm:chPref val="0"/>
          <dgm:bulletEnabled val="1"/>
        </dgm:presLayoutVars>
      </dgm:prSet>
      <dgm:spPr/>
    </dgm:pt>
    <dgm:pt modelId="{7B0FC23A-79AB-46D0-91CD-3C10B21C98AD}" type="pres">
      <dgm:prSet presAssocID="{1B1B79DF-DD94-42E0-B27E-10BEC5A6D30B}" presName="Triangle" presStyleLbl="alignNode1" presStyleIdx="9" presStyleCnt="11"/>
      <dgm:spPr/>
    </dgm:pt>
    <dgm:pt modelId="{9391DA76-82F6-420C-9B88-63542F6854AF}" type="pres">
      <dgm:prSet presAssocID="{C1B14C4F-4AAF-436E-9F40-A29066426FA7}" presName="sibTrans" presStyleCnt="0"/>
      <dgm:spPr/>
    </dgm:pt>
    <dgm:pt modelId="{BBEF0A0B-11CF-4789-BB1D-DA1A9E78C5ED}" type="pres">
      <dgm:prSet presAssocID="{C1B14C4F-4AAF-436E-9F40-A29066426FA7}" presName="space" presStyleCnt="0"/>
      <dgm:spPr/>
    </dgm:pt>
    <dgm:pt modelId="{3A9FC027-CC72-4B9B-B8D0-B93E8D939DE3}" type="pres">
      <dgm:prSet presAssocID="{78B3A59A-9A61-4EDE-8C96-2D9ED872E211}" presName="composite" presStyleCnt="0"/>
      <dgm:spPr/>
    </dgm:pt>
    <dgm:pt modelId="{B9B80F69-37F9-4D87-B208-F9121A5ABC87}" type="pres">
      <dgm:prSet presAssocID="{78B3A59A-9A61-4EDE-8C96-2D9ED872E211}" presName="LShape" presStyleLbl="alignNode1" presStyleIdx="10" presStyleCnt="11"/>
      <dgm:spPr/>
    </dgm:pt>
    <dgm:pt modelId="{86056B6E-65E1-4409-8D2F-EAE16C0D8783}" type="pres">
      <dgm:prSet presAssocID="{78B3A59A-9A61-4EDE-8C96-2D9ED872E211}" presName="ParentText" presStyleLbl="revTx" presStyleIdx="5" presStyleCnt="6">
        <dgm:presLayoutVars>
          <dgm:chMax val="0"/>
          <dgm:chPref val="0"/>
          <dgm:bulletEnabled val="1"/>
        </dgm:presLayoutVars>
      </dgm:prSet>
      <dgm:spPr/>
    </dgm:pt>
  </dgm:ptLst>
  <dgm:cxnLst>
    <dgm:cxn modelId="{1DBBC629-4486-4118-A220-D1792E34E56E}" type="presOf" srcId="{3C203B93-7F5D-4E60-8900-624182C8A082}" destId="{AE53960D-C398-496F-879D-9B047F87D867}" srcOrd="0" destOrd="0" presId="urn:microsoft.com/office/officeart/2009/3/layout/StepUpProcess"/>
    <dgm:cxn modelId="{937A5F30-52BB-436F-8A54-50E632F12C35}" type="presOf" srcId="{89D407F1-6D5D-4019-A804-290FDDF4AA56}" destId="{6D490F36-F8E9-45E5-A990-51B3AAE13C44}" srcOrd="0" destOrd="0" presId="urn:microsoft.com/office/officeart/2009/3/layout/StepUpProcess"/>
    <dgm:cxn modelId="{E9360939-7D75-4C1B-AC3D-CBD72C0FCB69}" type="presOf" srcId="{1B1B79DF-DD94-42E0-B27E-10BEC5A6D30B}" destId="{07B421DE-FF44-4931-98DD-16DD9ADCB7C2}" srcOrd="0" destOrd="0" presId="urn:microsoft.com/office/officeart/2009/3/layout/StepUpProcess"/>
    <dgm:cxn modelId="{12BA293B-2157-46B0-91F2-22CDF9004019}" srcId="{7D16B3E1-5063-4CBF-85D5-D425D66CED5E}" destId="{85D1A26C-D020-4194-85F2-5BBEC047E813}" srcOrd="3" destOrd="0" parTransId="{9EF04FD8-95AD-4AE2-B0D7-120C0CDA2CC8}" sibTransId="{E15332B6-27BB-498D-940B-4AC9EE831E8A}"/>
    <dgm:cxn modelId="{0A909547-D148-42DE-862B-6F21016E3333}" type="presOf" srcId="{85D1A26C-D020-4194-85F2-5BBEC047E813}" destId="{ED2063E0-46BC-412E-BFC7-0BA0841C6185}" srcOrd="0" destOrd="0" presId="urn:microsoft.com/office/officeart/2009/3/layout/StepUpProcess"/>
    <dgm:cxn modelId="{C7F91D74-2105-4656-B6E4-EFE7C423454F}" type="presOf" srcId="{A6709892-5E0B-4679-860E-45E0AD5D89FE}" destId="{70987F75-7D7C-4B3E-B6D6-A4C799662E26}" srcOrd="0" destOrd="0" presId="urn:microsoft.com/office/officeart/2009/3/layout/StepUpProcess"/>
    <dgm:cxn modelId="{720AFA76-3363-413D-B614-473486C54C54}" srcId="{7D16B3E1-5063-4CBF-85D5-D425D66CED5E}" destId="{78B3A59A-9A61-4EDE-8C96-2D9ED872E211}" srcOrd="5" destOrd="0" parTransId="{F62B8C45-9FB3-4F7A-8571-CA8416174186}" sibTransId="{537FFE59-A626-4D13-8315-DEF6D3CEE3F1}"/>
    <dgm:cxn modelId="{12BBE789-7868-4A3C-8C9B-5CF33A404BA6}" type="presOf" srcId="{78B3A59A-9A61-4EDE-8C96-2D9ED872E211}" destId="{86056B6E-65E1-4409-8D2F-EAE16C0D8783}" srcOrd="0" destOrd="0" presId="urn:microsoft.com/office/officeart/2009/3/layout/StepUpProcess"/>
    <dgm:cxn modelId="{C5E481A4-9065-4CA4-BB2F-895E27A92068}" srcId="{7D16B3E1-5063-4CBF-85D5-D425D66CED5E}" destId="{1B1B79DF-DD94-42E0-B27E-10BEC5A6D30B}" srcOrd="4" destOrd="0" parTransId="{34534CC0-E877-45C4-8FB8-AEF5732B6D54}" sibTransId="{C1B14C4F-4AAF-436E-9F40-A29066426FA7}"/>
    <dgm:cxn modelId="{996202A5-63A2-4E18-9EEA-237278897681}" srcId="{7D16B3E1-5063-4CBF-85D5-D425D66CED5E}" destId="{89D407F1-6D5D-4019-A804-290FDDF4AA56}" srcOrd="2" destOrd="0" parTransId="{96FB0418-4DBD-479F-A353-F1D85F6ED761}" sibTransId="{7922A196-6536-44F2-9D4C-266C52E42373}"/>
    <dgm:cxn modelId="{EE9E87AE-16A5-4146-B6A5-153CF43BCD09}" srcId="{7D16B3E1-5063-4CBF-85D5-D425D66CED5E}" destId="{A6709892-5E0B-4679-860E-45E0AD5D89FE}" srcOrd="0" destOrd="0" parTransId="{B596ECB5-8B3C-42FD-B0F6-029F43095844}" sibTransId="{5987F175-EC5C-4A72-A8D6-36F7A7C41E2C}"/>
    <dgm:cxn modelId="{F48EDCD4-EFD1-4160-94F0-D63018A27192}" srcId="{7D16B3E1-5063-4CBF-85D5-D425D66CED5E}" destId="{3C203B93-7F5D-4E60-8900-624182C8A082}" srcOrd="1" destOrd="0" parTransId="{7B44F588-2132-4B0F-83F0-4CE66AA81C22}" sibTransId="{F8EBFECB-6EE9-4B8D-B2A6-4914ED0864E8}"/>
    <dgm:cxn modelId="{040F23FD-BF7B-46CA-B75C-514A94FF1EE3}" type="presOf" srcId="{7D16B3E1-5063-4CBF-85D5-D425D66CED5E}" destId="{8A6B5E2E-78EB-40CB-90F7-359F78D360C6}" srcOrd="0" destOrd="0" presId="urn:microsoft.com/office/officeart/2009/3/layout/StepUpProcess"/>
    <dgm:cxn modelId="{82C48E91-8C29-4303-AC7F-CD49ECDBA858}" type="presParOf" srcId="{8A6B5E2E-78EB-40CB-90F7-359F78D360C6}" destId="{5D072C7B-1AF7-4362-B3AF-ADC4343689FB}" srcOrd="0" destOrd="0" presId="urn:microsoft.com/office/officeart/2009/3/layout/StepUpProcess"/>
    <dgm:cxn modelId="{0CA204F5-395F-4DAF-A76E-6894DACE32EB}" type="presParOf" srcId="{5D072C7B-1AF7-4362-B3AF-ADC4343689FB}" destId="{33E64509-F3E9-410F-BA6C-3020E07D8C4C}" srcOrd="0" destOrd="0" presId="urn:microsoft.com/office/officeart/2009/3/layout/StepUpProcess"/>
    <dgm:cxn modelId="{E32D105A-8E63-4AC4-9F98-3DD4547E410A}" type="presParOf" srcId="{5D072C7B-1AF7-4362-B3AF-ADC4343689FB}" destId="{70987F75-7D7C-4B3E-B6D6-A4C799662E26}" srcOrd="1" destOrd="0" presId="urn:microsoft.com/office/officeart/2009/3/layout/StepUpProcess"/>
    <dgm:cxn modelId="{976FE480-1E4E-4D09-B477-2A445D53F550}" type="presParOf" srcId="{5D072C7B-1AF7-4362-B3AF-ADC4343689FB}" destId="{0F2EE6F5-AF28-4236-95E8-B0831C494D92}" srcOrd="2" destOrd="0" presId="urn:microsoft.com/office/officeart/2009/3/layout/StepUpProcess"/>
    <dgm:cxn modelId="{FE7222DB-9103-4EDC-AEF9-D41464EF4781}" type="presParOf" srcId="{8A6B5E2E-78EB-40CB-90F7-359F78D360C6}" destId="{6A010E3E-8EE9-4A49-B058-ED996D71C8DA}" srcOrd="1" destOrd="0" presId="urn:microsoft.com/office/officeart/2009/3/layout/StepUpProcess"/>
    <dgm:cxn modelId="{3EA9CBE2-E4A1-4DD3-BC1F-FDA9AAB241CB}" type="presParOf" srcId="{6A010E3E-8EE9-4A49-B058-ED996D71C8DA}" destId="{2D906307-96AE-4C24-AA5A-8606E5E74F7C}" srcOrd="0" destOrd="0" presId="urn:microsoft.com/office/officeart/2009/3/layout/StepUpProcess"/>
    <dgm:cxn modelId="{61771D3A-C532-40F1-8A34-D38CCA7C6D22}" type="presParOf" srcId="{8A6B5E2E-78EB-40CB-90F7-359F78D360C6}" destId="{4882E3D8-2A9E-4A25-9550-D71240CCEB12}" srcOrd="2" destOrd="0" presId="urn:microsoft.com/office/officeart/2009/3/layout/StepUpProcess"/>
    <dgm:cxn modelId="{EC25A133-1FD6-4683-B616-B48919D1A5DF}" type="presParOf" srcId="{4882E3D8-2A9E-4A25-9550-D71240CCEB12}" destId="{5939AFC2-7871-45E1-B613-81ADFAF30F40}" srcOrd="0" destOrd="0" presId="urn:microsoft.com/office/officeart/2009/3/layout/StepUpProcess"/>
    <dgm:cxn modelId="{7AEA23AF-9F6A-4970-B2CC-B0586EE758CD}" type="presParOf" srcId="{4882E3D8-2A9E-4A25-9550-D71240CCEB12}" destId="{AE53960D-C398-496F-879D-9B047F87D867}" srcOrd="1" destOrd="0" presId="urn:microsoft.com/office/officeart/2009/3/layout/StepUpProcess"/>
    <dgm:cxn modelId="{277DDF6F-D1E7-4CE1-8FE2-448962F0EDBE}" type="presParOf" srcId="{4882E3D8-2A9E-4A25-9550-D71240CCEB12}" destId="{ACF60BA2-D0A7-4D32-83C9-FFA7A5BCCE96}" srcOrd="2" destOrd="0" presId="urn:microsoft.com/office/officeart/2009/3/layout/StepUpProcess"/>
    <dgm:cxn modelId="{1D276C6B-BAFB-46A0-BE97-9CF0156D70C4}" type="presParOf" srcId="{8A6B5E2E-78EB-40CB-90F7-359F78D360C6}" destId="{B7FDD918-63EF-4754-AB3F-DF799E672C2F}" srcOrd="3" destOrd="0" presId="urn:microsoft.com/office/officeart/2009/3/layout/StepUpProcess"/>
    <dgm:cxn modelId="{B862FC16-7422-4CE8-AC77-279C20E2AC5F}" type="presParOf" srcId="{B7FDD918-63EF-4754-AB3F-DF799E672C2F}" destId="{E0597206-A2A8-4352-B8C5-B24A1517D041}" srcOrd="0" destOrd="0" presId="urn:microsoft.com/office/officeart/2009/3/layout/StepUpProcess"/>
    <dgm:cxn modelId="{9AC2AB73-E608-48BD-ACB1-CF0D288938AF}" type="presParOf" srcId="{8A6B5E2E-78EB-40CB-90F7-359F78D360C6}" destId="{2C9F252A-6449-46EE-ADEC-6EF29645F0B4}" srcOrd="4" destOrd="0" presId="urn:microsoft.com/office/officeart/2009/3/layout/StepUpProcess"/>
    <dgm:cxn modelId="{00B1AD5A-7F75-40B8-9047-2B7815082E6B}" type="presParOf" srcId="{2C9F252A-6449-46EE-ADEC-6EF29645F0B4}" destId="{183F891A-D00E-4D41-BAFA-0B351843D8FB}" srcOrd="0" destOrd="0" presId="urn:microsoft.com/office/officeart/2009/3/layout/StepUpProcess"/>
    <dgm:cxn modelId="{AA960B0F-761E-4394-9738-70AE58B77EE5}" type="presParOf" srcId="{2C9F252A-6449-46EE-ADEC-6EF29645F0B4}" destId="{6D490F36-F8E9-45E5-A990-51B3AAE13C44}" srcOrd="1" destOrd="0" presId="urn:microsoft.com/office/officeart/2009/3/layout/StepUpProcess"/>
    <dgm:cxn modelId="{8E3E50B2-9446-4B38-B723-CF8EB61DB499}" type="presParOf" srcId="{2C9F252A-6449-46EE-ADEC-6EF29645F0B4}" destId="{03D2B197-AF50-4D01-8E57-612639168B6D}" srcOrd="2" destOrd="0" presId="urn:microsoft.com/office/officeart/2009/3/layout/StepUpProcess"/>
    <dgm:cxn modelId="{2615DF90-A152-4AED-BF7C-8DD490BE732F}" type="presParOf" srcId="{8A6B5E2E-78EB-40CB-90F7-359F78D360C6}" destId="{AC051934-B5EE-424B-B4BC-B0D36FC2CB51}" srcOrd="5" destOrd="0" presId="urn:microsoft.com/office/officeart/2009/3/layout/StepUpProcess"/>
    <dgm:cxn modelId="{DEABD284-7D38-42CD-B824-F52A0FCC505E}" type="presParOf" srcId="{AC051934-B5EE-424B-B4BC-B0D36FC2CB51}" destId="{2FF3DE71-CD3C-4821-8937-B52A43FD930F}" srcOrd="0" destOrd="0" presId="urn:microsoft.com/office/officeart/2009/3/layout/StepUpProcess"/>
    <dgm:cxn modelId="{DFA6FC11-ACBD-4FD5-889B-504D21CB5F26}" type="presParOf" srcId="{8A6B5E2E-78EB-40CB-90F7-359F78D360C6}" destId="{29A74D94-FCAC-4D51-9936-DF5A63A53D4E}" srcOrd="6" destOrd="0" presId="urn:microsoft.com/office/officeart/2009/3/layout/StepUpProcess"/>
    <dgm:cxn modelId="{9B9F4A23-0F05-498C-B1F6-EE5FDE3C5442}" type="presParOf" srcId="{29A74D94-FCAC-4D51-9936-DF5A63A53D4E}" destId="{A338FA57-E828-49A7-9ABE-F920EBEF5D9C}" srcOrd="0" destOrd="0" presId="urn:microsoft.com/office/officeart/2009/3/layout/StepUpProcess"/>
    <dgm:cxn modelId="{591C7F42-A3FC-4B44-98EC-E5D13CB3E6FE}" type="presParOf" srcId="{29A74D94-FCAC-4D51-9936-DF5A63A53D4E}" destId="{ED2063E0-46BC-412E-BFC7-0BA0841C6185}" srcOrd="1" destOrd="0" presId="urn:microsoft.com/office/officeart/2009/3/layout/StepUpProcess"/>
    <dgm:cxn modelId="{07639C29-C4F8-483C-B518-50C2001660F0}" type="presParOf" srcId="{29A74D94-FCAC-4D51-9936-DF5A63A53D4E}" destId="{F50C4EFB-4558-422F-9499-73E01A24D18F}" srcOrd="2" destOrd="0" presId="urn:microsoft.com/office/officeart/2009/3/layout/StepUpProcess"/>
    <dgm:cxn modelId="{FFE00EFA-AAE6-42C3-B34F-89E2C6C7852F}" type="presParOf" srcId="{8A6B5E2E-78EB-40CB-90F7-359F78D360C6}" destId="{E720EC79-333F-401E-9EFE-C573B4C6BA10}" srcOrd="7" destOrd="0" presId="urn:microsoft.com/office/officeart/2009/3/layout/StepUpProcess"/>
    <dgm:cxn modelId="{620D9EA6-7C11-4DFF-AB07-1D64B5B8D237}" type="presParOf" srcId="{E720EC79-333F-401E-9EFE-C573B4C6BA10}" destId="{A7C97C2A-A375-4CE3-B668-573268B26446}" srcOrd="0" destOrd="0" presId="urn:microsoft.com/office/officeart/2009/3/layout/StepUpProcess"/>
    <dgm:cxn modelId="{34A64349-DDD8-4C7E-9925-334E270303C7}" type="presParOf" srcId="{8A6B5E2E-78EB-40CB-90F7-359F78D360C6}" destId="{6F4E78BD-DD9A-4C50-BF25-F988B89785F0}" srcOrd="8" destOrd="0" presId="urn:microsoft.com/office/officeart/2009/3/layout/StepUpProcess"/>
    <dgm:cxn modelId="{40DFCB58-D920-4E94-8319-5AC71E0FFFD7}" type="presParOf" srcId="{6F4E78BD-DD9A-4C50-BF25-F988B89785F0}" destId="{DC922CAB-B54F-4457-AF75-99807363FD7B}" srcOrd="0" destOrd="0" presId="urn:microsoft.com/office/officeart/2009/3/layout/StepUpProcess"/>
    <dgm:cxn modelId="{F8DB7587-D8F4-48DE-95A0-0851AB54A029}" type="presParOf" srcId="{6F4E78BD-DD9A-4C50-BF25-F988B89785F0}" destId="{07B421DE-FF44-4931-98DD-16DD9ADCB7C2}" srcOrd="1" destOrd="0" presId="urn:microsoft.com/office/officeart/2009/3/layout/StepUpProcess"/>
    <dgm:cxn modelId="{B80911E3-47A9-4C72-9878-313A94C7E10A}" type="presParOf" srcId="{6F4E78BD-DD9A-4C50-BF25-F988B89785F0}" destId="{7B0FC23A-79AB-46D0-91CD-3C10B21C98AD}" srcOrd="2" destOrd="0" presId="urn:microsoft.com/office/officeart/2009/3/layout/StepUpProcess"/>
    <dgm:cxn modelId="{0D78BCD1-0DBE-43D6-804B-5AC36F56927E}" type="presParOf" srcId="{8A6B5E2E-78EB-40CB-90F7-359F78D360C6}" destId="{9391DA76-82F6-420C-9B88-63542F6854AF}" srcOrd="9" destOrd="0" presId="urn:microsoft.com/office/officeart/2009/3/layout/StepUpProcess"/>
    <dgm:cxn modelId="{16EBA4A6-4A94-4458-BA59-97F02947DDE4}" type="presParOf" srcId="{9391DA76-82F6-420C-9B88-63542F6854AF}" destId="{BBEF0A0B-11CF-4789-BB1D-DA1A9E78C5ED}" srcOrd="0" destOrd="0" presId="urn:microsoft.com/office/officeart/2009/3/layout/StepUpProcess"/>
    <dgm:cxn modelId="{0F7E8965-E6DB-488D-95AA-2DA51139E668}" type="presParOf" srcId="{8A6B5E2E-78EB-40CB-90F7-359F78D360C6}" destId="{3A9FC027-CC72-4B9B-B8D0-B93E8D939DE3}" srcOrd="10" destOrd="0" presId="urn:microsoft.com/office/officeart/2009/3/layout/StepUpProcess"/>
    <dgm:cxn modelId="{2CFAAE58-B0C0-4192-9B70-21D6F62AF7F1}" type="presParOf" srcId="{3A9FC027-CC72-4B9B-B8D0-B93E8D939DE3}" destId="{B9B80F69-37F9-4D87-B208-F9121A5ABC87}" srcOrd="0" destOrd="0" presId="urn:microsoft.com/office/officeart/2009/3/layout/StepUpProcess"/>
    <dgm:cxn modelId="{729055DA-432B-4796-B832-E6DF8559F301}" type="presParOf" srcId="{3A9FC027-CC72-4B9B-B8D0-B93E8D939DE3}" destId="{86056B6E-65E1-4409-8D2F-EAE16C0D8783}" srcOrd="1" destOrd="0" presId="urn:microsoft.com/office/officeart/2009/3/layout/StepUp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3E64509-F3E9-410F-BA6C-3020E07D8C4C}">
      <dsp:nvSpPr>
        <dsp:cNvPr id="0" name=""/>
        <dsp:cNvSpPr/>
      </dsp:nvSpPr>
      <dsp:spPr>
        <a:xfrm rot="5400000">
          <a:off x="325791" y="2348526"/>
          <a:ext cx="967196" cy="1609393"/>
        </a:xfrm>
        <a:prstGeom prst="corner">
          <a:avLst>
            <a:gd name="adj1" fmla="val 16120"/>
            <a:gd name="adj2" fmla="val 16110"/>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w="6350" cap="flat" cmpd="sng" algn="ctr">
          <a:solidFill>
            <a:schemeClr val="accent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70987F75-7D7C-4B3E-B6D6-A4C799662E26}">
      <dsp:nvSpPr>
        <dsp:cNvPr id="0" name=""/>
        <dsp:cNvSpPr/>
      </dsp:nvSpPr>
      <dsp:spPr>
        <a:xfrm>
          <a:off x="164342" y="2829389"/>
          <a:ext cx="1452969" cy="12736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kern="1200"/>
            <a:t>Establish governance workgroup</a:t>
          </a:r>
        </a:p>
      </dsp:txBody>
      <dsp:txXfrm>
        <a:off x="164342" y="2829389"/>
        <a:ext cx="1452969" cy="1273613"/>
      </dsp:txXfrm>
    </dsp:sp>
    <dsp:sp modelId="{0F2EE6F5-AF28-4236-95E8-B0831C494D92}">
      <dsp:nvSpPr>
        <dsp:cNvPr id="0" name=""/>
        <dsp:cNvSpPr/>
      </dsp:nvSpPr>
      <dsp:spPr>
        <a:xfrm>
          <a:off x="1343167" y="2230041"/>
          <a:ext cx="274145" cy="274145"/>
        </a:xfrm>
        <a:prstGeom prst="triangle">
          <a:avLst>
            <a:gd name="adj" fmla="val 100000"/>
          </a:avLst>
        </a:prstGeom>
        <a:gradFill rotWithShape="0">
          <a:gsLst>
            <a:gs pos="0">
              <a:schemeClr val="accent2">
                <a:hueOff val="-145536"/>
                <a:satOff val="-8393"/>
                <a:lumOff val="863"/>
                <a:alphaOff val="0"/>
                <a:satMod val="103000"/>
                <a:lumMod val="102000"/>
                <a:tint val="94000"/>
              </a:schemeClr>
            </a:gs>
            <a:gs pos="50000">
              <a:schemeClr val="accent2">
                <a:hueOff val="-145536"/>
                <a:satOff val="-8393"/>
                <a:lumOff val="863"/>
                <a:alphaOff val="0"/>
                <a:satMod val="110000"/>
                <a:lumMod val="100000"/>
                <a:shade val="100000"/>
              </a:schemeClr>
            </a:gs>
            <a:gs pos="100000">
              <a:schemeClr val="accent2">
                <a:hueOff val="-145536"/>
                <a:satOff val="-8393"/>
                <a:lumOff val="863"/>
                <a:alphaOff val="0"/>
                <a:lumMod val="99000"/>
                <a:satMod val="120000"/>
                <a:shade val="78000"/>
              </a:schemeClr>
            </a:gs>
          </a:gsLst>
          <a:lin ang="5400000" scaled="0"/>
        </a:gradFill>
        <a:ln w="6350" cap="flat" cmpd="sng" algn="ctr">
          <a:solidFill>
            <a:schemeClr val="accent2">
              <a:hueOff val="-145536"/>
              <a:satOff val="-8393"/>
              <a:lumOff val="863"/>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5939AFC2-7871-45E1-B613-81ADFAF30F40}">
      <dsp:nvSpPr>
        <dsp:cNvPr id="0" name=""/>
        <dsp:cNvSpPr/>
      </dsp:nvSpPr>
      <dsp:spPr>
        <a:xfrm rot="5400000">
          <a:off x="2104510" y="1908381"/>
          <a:ext cx="967196" cy="1609393"/>
        </a:xfrm>
        <a:prstGeom prst="corner">
          <a:avLst>
            <a:gd name="adj1" fmla="val 16120"/>
            <a:gd name="adj2" fmla="val 16110"/>
          </a:avLst>
        </a:prstGeom>
        <a:gradFill rotWithShape="0">
          <a:gsLst>
            <a:gs pos="0">
              <a:schemeClr val="accent2">
                <a:hueOff val="-291073"/>
                <a:satOff val="-16786"/>
                <a:lumOff val="1726"/>
                <a:alphaOff val="0"/>
                <a:satMod val="103000"/>
                <a:lumMod val="102000"/>
                <a:tint val="94000"/>
              </a:schemeClr>
            </a:gs>
            <a:gs pos="50000">
              <a:schemeClr val="accent2">
                <a:hueOff val="-291073"/>
                <a:satOff val="-16786"/>
                <a:lumOff val="1726"/>
                <a:alphaOff val="0"/>
                <a:satMod val="110000"/>
                <a:lumMod val="100000"/>
                <a:shade val="100000"/>
              </a:schemeClr>
            </a:gs>
            <a:gs pos="100000">
              <a:schemeClr val="accent2">
                <a:hueOff val="-291073"/>
                <a:satOff val="-16786"/>
                <a:lumOff val="1726"/>
                <a:alphaOff val="0"/>
                <a:lumMod val="99000"/>
                <a:satMod val="120000"/>
                <a:shade val="78000"/>
              </a:schemeClr>
            </a:gs>
          </a:gsLst>
          <a:lin ang="5400000" scaled="0"/>
        </a:gradFill>
        <a:ln w="6350" cap="flat" cmpd="sng" algn="ctr">
          <a:solidFill>
            <a:schemeClr val="accent2">
              <a:hueOff val="-291073"/>
              <a:satOff val="-16786"/>
              <a:lumOff val="1726"/>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AE53960D-C398-496F-879D-9B047F87D867}">
      <dsp:nvSpPr>
        <dsp:cNvPr id="0" name=""/>
        <dsp:cNvSpPr/>
      </dsp:nvSpPr>
      <dsp:spPr>
        <a:xfrm>
          <a:off x="1943061" y="2389243"/>
          <a:ext cx="1452969" cy="12736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kern="1200"/>
            <a:t>Identify critical areas for improvement</a:t>
          </a:r>
        </a:p>
      </dsp:txBody>
      <dsp:txXfrm>
        <a:off x="1943061" y="2389243"/>
        <a:ext cx="1452969" cy="1273613"/>
      </dsp:txXfrm>
    </dsp:sp>
    <dsp:sp modelId="{ACF60BA2-D0A7-4D32-83C9-FFA7A5BCCE96}">
      <dsp:nvSpPr>
        <dsp:cNvPr id="0" name=""/>
        <dsp:cNvSpPr/>
      </dsp:nvSpPr>
      <dsp:spPr>
        <a:xfrm>
          <a:off x="3121886" y="1789895"/>
          <a:ext cx="274145" cy="274145"/>
        </a:xfrm>
        <a:prstGeom prst="triangle">
          <a:avLst>
            <a:gd name="adj" fmla="val 100000"/>
          </a:avLst>
        </a:prstGeom>
        <a:gradFill rotWithShape="0">
          <a:gsLst>
            <a:gs pos="0">
              <a:schemeClr val="accent2">
                <a:hueOff val="-436609"/>
                <a:satOff val="-25178"/>
                <a:lumOff val="2588"/>
                <a:alphaOff val="0"/>
                <a:satMod val="103000"/>
                <a:lumMod val="102000"/>
                <a:tint val="94000"/>
              </a:schemeClr>
            </a:gs>
            <a:gs pos="50000">
              <a:schemeClr val="accent2">
                <a:hueOff val="-436609"/>
                <a:satOff val="-25178"/>
                <a:lumOff val="2588"/>
                <a:alphaOff val="0"/>
                <a:satMod val="110000"/>
                <a:lumMod val="100000"/>
                <a:shade val="100000"/>
              </a:schemeClr>
            </a:gs>
            <a:gs pos="100000">
              <a:schemeClr val="accent2">
                <a:hueOff val="-436609"/>
                <a:satOff val="-25178"/>
                <a:lumOff val="2588"/>
                <a:alphaOff val="0"/>
                <a:lumMod val="99000"/>
                <a:satMod val="120000"/>
                <a:shade val="78000"/>
              </a:schemeClr>
            </a:gs>
          </a:gsLst>
          <a:lin ang="5400000" scaled="0"/>
        </a:gradFill>
        <a:ln w="6350" cap="flat" cmpd="sng" algn="ctr">
          <a:solidFill>
            <a:schemeClr val="accent2">
              <a:hueOff val="-436609"/>
              <a:satOff val="-25178"/>
              <a:lumOff val="2588"/>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183F891A-D00E-4D41-BAFA-0B351843D8FB}">
      <dsp:nvSpPr>
        <dsp:cNvPr id="0" name=""/>
        <dsp:cNvSpPr/>
      </dsp:nvSpPr>
      <dsp:spPr>
        <a:xfrm rot="5400000">
          <a:off x="3883229" y="1468235"/>
          <a:ext cx="967196" cy="1609393"/>
        </a:xfrm>
        <a:prstGeom prst="corner">
          <a:avLst>
            <a:gd name="adj1" fmla="val 16120"/>
            <a:gd name="adj2" fmla="val 16110"/>
          </a:avLst>
        </a:prstGeom>
        <a:gradFill rotWithShape="0">
          <a:gsLst>
            <a:gs pos="0">
              <a:schemeClr val="accent2">
                <a:hueOff val="-582145"/>
                <a:satOff val="-33571"/>
                <a:lumOff val="3451"/>
                <a:alphaOff val="0"/>
                <a:satMod val="103000"/>
                <a:lumMod val="102000"/>
                <a:tint val="94000"/>
              </a:schemeClr>
            </a:gs>
            <a:gs pos="50000">
              <a:schemeClr val="accent2">
                <a:hueOff val="-582145"/>
                <a:satOff val="-33571"/>
                <a:lumOff val="3451"/>
                <a:alphaOff val="0"/>
                <a:satMod val="110000"/>
                <a:lumMod val="100000"/>
                <a:shade val="100000"/>
              </a:schemeClr>
            </a:gs>
            <a:gs pos="100000">
              <a:schemeClr val="accent2">
                <a:hueOff val="-582145"/>
                <a:satOff val="-33571"/>
                <a:lumOff val="3451"/>
                <a:alphaOff val="0"/>
                <a:lumMod val="99000"/>
                <a:satMod val="120000"/>
                <a:shade val="78000"/>
              </a:schemeClr>
            </a:gs>
          </a:gsLst>
          <a:lin ang="5400000" scaled="0"/>
        </a:gradFill>
        <a:ln w="6350" cap="flat" cmpd="sng" algn="ctr">
          <a:solidFill>
            <a:schemeClr val="accent2">
              <a:hueOff val="-582145"/>
              <a:satOff val="-33571"/>
              <a:lumOff val="3451"/>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6D490F36-F8E9-45E5-A990-51B3AAE13C44}">
      <dsp:nvSpPr>
        <dsp:cNvPr id="0" name=""/>
        <dsp:cNvSpPr/>
      </dsp:nvSpPr>
      <dsp:spPr>
        <a:xfrm>
          <a:off x="3721780" y="1949097"/>
          <a:ext cx="1452969" cy="12736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kern="1200"/>
            <a:t>Draft new governance charter</a:t>
          </a:r>
        </a:p>
      </dsp:txBody>
      <dsp:txXfrm>
        <a:off x="3721780" y="1949097"/>
        <a:ext cx="1452969" cy="1273613"/>
      </dsp:txXfrm>
    </dsp:sp>
    <dsp:sp modelId="{03D2B197-AF50-4D01-8E57-612639168B6D}">
      <dsp:nvSpPr>
        <dsp:cNvPr id="0" name=""/>
        <dsp:cNvSpPr/>
      </dsp:nvSpPr>
      <dsp:spPr>
        <a:xfrm>
          <a:off x="4900604" y="1349750"/>
          <a:ext cx="274145" cy="274145"/>
        </a:xfrm>
        <a:prstGeom prst="triangle">
          <a:avLst>
            <a:gd name="adj" fmla="val 100000"/>
          </a:avLst>
        </a:prstGeom>
        <a:gradFill rotWithShape="0">
          <a:gsLst>
            <a:gs pos="0">
              <a:schemeClr val="accent2">
                <a:hueOff val="-727682"/>
                <a:satOff val="-41964"/>
                <a:lumOff val="4314"/>
                <a:alphaOff val="0"/>
                <a:satMod val="103000"/>
                <a:lumMod val="102000"/>
                <a:tint val="94000"/>
              </a:schemeClr>
            </a:gs>
            <a:gs pos="50000">
              <a:schemeClr val="accent2">
                <a:hueOff val="-727682"/>
                <a:satOff val="-41964"/>
                <a:lumOff val="4314"/>
                <a:alphaOff val="0"/>
                <a:satMod val="110000"/>
                <a:lumMod val="100000"/>
                <a:shade val="100000"/>
              </a:schemeClr>
            </a:gs>
            <a:gs pos="100000">
              <a:schemeClr val="accent2">
                <a:hueOff val="-727682"/>
                <a:satOff val="-41964"/>
                <a:lumOff val="4314"/>
                <a:alphaOff val="0"/>
                <a:lumMod val="99000"/>
                <a:satMod val="120000"/>
                <a:shade val="78000"/>
              </a:schemeClr>
            </a:gs>
          </a:gsLst>
          <a:lin ang="5400000" scaled="0"/>
        </a:gradFill>
        <a:ln w="6350" cap="flat" cmpd="sng" algn="ctr">
          <a:solidFill>
            <a:schemeClr val="accent2">
              <a:hueOff val="-727682"/>
              <a:satOff val="-41964"/>
              <a:lumOff val="4314"/>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A338FA57-E828-49A7-9ABE-F920EBEF5D9C}">
      <dsp:nvSpPr>
        <dsp:cNvPr id="0" name=""/>
        <dsp:cNvSpPr/>
      </dsp:nvSpPr>
      <dsp:spPr>
        <a:xfrm rot="5400000">
          <a:off x="5661948" y="1028089"/>
          <a:ext cx="967196" cy="1609393"/>
        </a:xfrm>
        <a:prstGeom prst="corner">
          <a:avLst>
            <a:gd name="adj1" fmla="val 16120"/>
            <a:gd name="adj2" fmla="val 16110"/>
          </a:avLst>
        </a:prstGeom>
        <a:gradFill rotWithShape="0">
          <a:gsLst>
            <a:gs pos="0">
              <a:schemeClr val="accent2">
                <a:hueOff val="-873218"/>
                <a:satOff val="-50357"/>
                <a:lumOff val="5177"/>
                <a:alphaOff val="0"/>
                <a:satMod val="103000"/>
                <a:lumMod val="102000"/>
                <a:tint val="94000"/>
              </a:schemeClr>
            </a:gs>
            <a:gs pos="50000">
              <a:schemeClr val="accent2">
                <a:hueOff val="-873218"/>
                <a:satOff val="-50357"/>
                <a:lumOff val="5177"/>
                <a:alphaOff val="0"/>
                <a:satMod val="110000"/>
                <a:lumMod val="100000"/>
                <a:shade val="100000"/>
              </a:schemeClr>
            </a:gs>
            <a:gs pos="100000">
              <a:schemeClr val="accent2">
                <a:hueOff val="-873218"/>
                <a:satOff val="-50357"/>
                <a:lumOff val="5177"/>
                <a:alphaOff val="0"/>
                <a:lumMod val="99000"/>
                <a:satMod val="120000"/>
                <a:shade val="78000"/>
              </a:schemeClr>
            </a:gs>
          </a:gsLst>
          <a:lin ang="5400000" scaled="0"/>
        </a:gradFill>
        <a:ln w="6350" cap="flat" cmpd="sng" algn="ctr">
          <a:solidFill>
            <a:schemeClr val="accent2">
              <a:hueOff val="-873218"/>
              <a:satOff val="-50357"/>
              <a:lumOff val="5177"/>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ED2063E0-46BC-412E-BFC7-0BA0841C6185}">
      <dsp:nvSpPr>
        <dsp:cNvPr id="0" name=""/>
        <dsp:cNvSpPr/>
      </dsp:nvSpPr>
      <dsp:spPr>
        <a:xfrm>
          <a:off x="5500499" y="1508951"/>
          <a:ext cx="1452969" cy="12736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kern="1200"/>
            <a:t>CoC review and vote on new charter</a:t>
          </a:r>
        </a:p>
      </dsp:txBody>
      <dsp:txXfrm>
        <a:off x="5500499" y="1508951"/>
        <a:ext cx="1452969" cy="1273613"/>
      </dsp:txXfrm>
    </dsp:sp>
    <dsp:sp modelId="{F50C4EFB-4558-422F-9499-73E01A24D18F}">
      <dsp:nvSpPr>
        <dsp:cNvPr id="0" name=""/>
        <dsp:cNvSpPr/>
      </dsp:nvSpPr>
      <dsp:spPr>
        <a:xfrm>
          <a:off x="6679323" y="909604"/>
          <a:ext cx="274145" cy="274145"/>
        </a:xfrm>
        <a:prstGeom prst="triangle">
          <a:avLst>
            <a:gd name="adj" fmla="val 100000"/>
          </a:avLst>
        </a:prstGeom>
        <a:gradFill rotWithShape="0">
          <a:gsLst>
            <a:gs pos="0">
              <a:schemeClr val="accent2">
                <a:hueOff val="-1018754"/>
                <a:satOff val="-58750"/>
                <a:lumOff val="6040"/>
                <a:alphaOff val="0"/>
                <a:satMod val="103000"/>
                <a:lumMod val="102000"/>
                <a:tint val="94000"/>
              </a:schemeClr>
            </a:gs>
            <a:gs pos="50000">
              <a:schemeClr val="accent2">
                <a:hueOff val="-1018754"/>
                <a:satOff val="-58750"/>
                <a:lumOff val="6040"/>
                <a:alphaOff val="0"/>
                <a:satMod val="110000"/>
                <a:lumMod val="100000"/>
                <a:shade val="100000"/>
              </a:schemeClr>
            </a:gs>
            <a:gs pos="100000">
              <a:schemeClr val="accent2">
                <a:hueOff val="-1018754"/>
                <a:satOff val="-58750"/>
                <a:lumOff val="6040"/>
                <a:alphaOff val="0"/>
                <a:lumMod val="99000"/>
                <a:satMod val="120000"/>
                <a:shade val="78000"/>
              </a:schemeClr>
            </a:gs>
          </a:gsLst>
          <a:lin ang="5400000" scaled="0"/>
        </a:gradFill>
        <a:ln w="6350" cap="flat" cmpd="sng" algn="ctr">
          <a:solidFill>
            <a:schemeClr val="accent2">
              <a:hueOff val="-1018754"/>
              <a:satOff val="-58750"/>
              <a:lumOff val="604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DC922CAB-B54F-4457-AF75-99807363FD7B}">
      <dsp:nvSpPr>
        <dsp:cNvPr id="0" name=""/>
        <dsp:cNvSpPr/>
      </dsp:nvSpPr>
      <dsp:spPr>
        <a:xfrm rot="5400000">
          <a:off x="7440667" y="587944"/>
          <a:ext cx="967196" cy="1609393"/>
        </a:xfrm>
        <a:prstGeom prst="corner">
          <a:avLst>
            <a:gd name="adj1" fmla="val 16120"/>
            <a:gd name="adj2" fmla="val 16110"/>
          </a:avLst>
        </a:prstGeom>
        <a:gradFill rotWithShape="0">
          <a:gsLst>
            <a:gs pos="0">
              <a:schemeClr val="accent2">
                <a:hueOff val="-1164290"/>
                <a:satOff val="-67142"/>
                <a:lumOff val="6902"/>
                <a:alphaOff val="0"/>
                <a:satMod val="103000"/>
                <a:lumMod val="102000"/>
                <a:tint val="94000"/>
              </a:schemeClr>
            </a:gs>
            <a:gs pos="50000">
              <a:schemeClr val="accent2">
                <a:hueOff val="-1164290"/>
                <a:satOff val="-67142"/>
                <a:lumOff val="6902"/>
                <a:alphaOff val="0"/>
                <a:satMod val="110000"/>
                <a:lumMod val="100000"/>
                <a:shade val="100000"/>
              </a:schemeClr>
            </a:gs>
            <a:gs pos="100000">
              <a:schemeClr val="accent2">
                <a:hueOff val="-1164290"/>
                <a:satOff val="-67142"/>
                <a:lumOff val="6902"/>
                <a:alphaOff val="0"/>
                <a:lumMod val="99000"/>
                <a:satMod val="120000"/>
                <a:shade val="78000"/>
              </a:schemeClr>
            </a:gs>
          </a:gsLst>
          <a:lin ang="5400000" scaled="0"/>
        </a:gradFill>
        <a:ln w="6350" cap="flat" cmpd="sng" algn="ctr">
          <a:solidFill>
            <a:schemeClr val="accent2">
              <a:hueOff val="-1164290"/>
              <a:satOff val="-67142"/>
              <a:lumOff val="6902"/>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07B421DE-FF44-4931-98DD-16DD9ADCB7C2}">
      <dsp:nvSpPr>
        <dsp:cNvPr id="0" name=""/>
        <dsp:cNvSpPr/>
      </dsp:nvSpPr>
      <dsp:spPr>
        <a:xfrm>
          <a:off x="7279217" y="1068806"/>
          <a:ext cx="1452969" cy="12736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kern="1200"/>
            <a:t>Establish implementation milestones</a:t>
          </a:r>
        </a:p>
      </dsp:txBody>
      <dsp:txXfrm>
        <a:off x="7279217" y="1068806"/>
        <a:ext cx="1452969" cy="1273613"/>
      </dsp:txXfrm>
    </dsp:sp>
    <dsp:sp modelId="{7B0FC23A-79AB-46D0-91CD-3C10B21C98AD}">
      <dsp:nvSpPr>
        <dsp:cNvPr id="0" name=""/>
        <dsp:cNvSpPr/>
      </dsp:nvSpPr>
      <dsp:spPr>
        <a:xfrm>
          <a:off x="8458042" y="469458"/>
          <a:ext cx="274145" cy="274145"/>
        </a:xfrm>
        <a:prstGeom prst="triangle">
          <a:avLst>
            <a:gd name="adj" fmla="val 100000"/>
          </a:avLst>
        </a:prstGeom>
        <a:gradFill rotWithShape="0">
          <a:gsLst>
            <a:gs pos="0">
              <a:schemeClr val="accent2">
                <a:hueOff val="-1309827"/>
                <a:satOff val="-75535"/>
                <a:lumOff val="7765"/>
                <a:alphaOff val="0"/>
                <a:satMod val="103000"/>
                <a:lumMod val="102000"/>
                <a:tint val="94000"/>
              </a:schemeClr>
            </a:gs>
            <a:gs pos="50000">
              <a:schemeClr val="accent2">
                <a:hueOff val="-1309827"/>
                <a:satOff val="-75535"/>
                <a:lumOff val="7765"/>
                <a:alphaOff val="0"/>
                <a:satMod val="110000"/>
                <a:lumMod val="100000"/>
                <a:shade val="100000"/>
              </a:schemeClr>
            </a:gs>
            <a:gs pos="100000">
              <a:schemeClr val="accent2">
                <a:hueOff val="-1309827"/>
                <a:satOff val="-75535"/>
                <a:lumOff val="7765"/>
                <a:alphaOff val="0"/>
                <a:lumMod val="99000"/>
                <a:satMod val="120000"/>
                <a:shade val="78000"/>
              </a:schemeClr>
            </a:gs>
          </a:gsLst>
          <a:lin ang="5400000" scaled="0"/>
        </a:gradFill>
        <a:ln w="6350" cap="flat" cmpd="sng" algn="ctr">
          <a:solidFill>
            <a:schemeClr val="accent2">
              <a:hueOff val="-1309827"/>
              <a:satOff val="-75535"/>
              <a:lumOff val="7765"/>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B9B80F69-37F9-4D87-B208-F9121A5ABC87}">
      <dsp:nvSpPr>
        <dsp:cNvPr id="0" name=""/>
        <dsp:cNvSpPr/>
      </dsp:nvSpPr>
      <dsp:spPr>
        <a:xfrm rot="5400000">
          <a:off x="9219386" y="147798"/>
          <a:ext cx="967196" cy="1609393"/>
        </a:xfrm>
        <a:prstGeom prst="corner">
          <a:avLst>
            <a:gd name="adj1" fmla="val 16120"/>
            <a:gd name="adj2" fmla="val 16110"/>
          </a:avLst>
        </a:prstGeom>
        <a:gradFill rotWithShape="0">
          <a:gsLst>
            <a:gs pos="0">
              <a:schemeClr val="accent2">
                <a:hueOff val="-1455363"/>
                <a:satOff val="-83928"/>
                <a:lumOff val="8628"/>
                <a:alphaOff val="0"/>
                <a:satMod val="103000"/>
                <a:lumMod val="102000"/>
                <a:tint val="94000"/>
              </a:schemeClr>
            </a:gs>
            <a:gs pos="50000">
              <a:schemeClr val="accent2">
                <a:hueOff val="-1455363"/>
                <a:satOff val="-83928"/>
                <a:lumOff val="8628"/>
                <a:alphaOff val="0"/>
                <a:satMod val="110000"/>
                <a:lumMod val="100000"/>
                <a:shade val="100000"/>
              </a:schemeClr>
            </a:gs>
            <a:gs pos="100000">
              <a:schemeClr val="accent2">
                <a:hueOff val="-1455363"/>
                <a:satOff val="-83928"/>
                <a:lumOff val="8628"/>
                <a:alphaOff val="0"/>
                <a:lumMod val="99000"/>
                <a:satMod val="120000"/>
                <a:shade val="78000"/>
              </a:schemeClr>
            </a:gs>
          </a:gsLst>
          <a:lin ang="5400000" scaled="0"/>
        </a:gradFill>
        <a:ln w="6350" cap="flat" cmpd="sng" algn="ctr">
          <a:solidFill>
            <a:schemeClr val="accent2">
              <a:hueOff val="-1455363"/>
              <a:satOff val="-83928"/>
              <a:lumOff val="8628"/>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86056B6E-65E1-4409-8D2F-EAE16C0D8783}">
      <dsp:nvSpPr>
        <dsp:cNvPr id="0" name=""/>
        <dsp:cNvSpPr/>
      </dsp:nvSpPr>
      <dsp:spPr>
        <a:xfrm>
          <a:off x="9057936" y="628660"/>
          <a:ext cx="1452969" cy="12736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kern="1200"/>
            <a:t>Execute implementation plan</a:t>
          </a:r>
        </a:p>
      </dsp:txBody>
      <dsp:txXfrm>
        <a:off x="9057936" y="628660"/>
        <a:ext cx="1452969" cy="1273613"/>
      </dsp:txXfrm>
    </dsp:sp>
  </dsp:spTree>
</dsp:drawing>
</file>

<file path=ppt/diagrams/layout1.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F08C9CB2-2002-A84B-8D48-D96197D460AB}" type="datetimeFigureOut">
              <a:rPr lang="en-US" smtClean="0"/>
              <a:t>3/6/2023</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F30E853-DD79-144C-B7B3-E8CDAB162229}" type="slidenum">
              <a:rPr lang="en-US" smtClean="0"/>
              <a:t>‹#›</a:t>
            </a:fld>
            <a:endParaRPr lang="en-US"/>
          </a:p>
        </p:txBody>
      </p:sp>
    </p:spTree>
    <p:extLst>
      <p:ext uri="{BB962C8B-B14F-4D97-AF65-F5344CB8AC3E}">
        <p14:creationId xmlns:p14="http://schemas.microsoft.com/office/powerpoint/2010/main" val="40854801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F30E853-DD79-144C-B7B3-E8CDAB162229}" type="slidenum">
              <a:rPr lang="en-US" smtClean="0"/>
              <a:t>1</a:t>
            </a:fld>
            <a:endParaRPr lang="en-US"/>
          </a:p>
        </p:txBody>
      </p:sp>
    </p:spTree>
    <p:extLst>
      <p:ext uri="{BB962C8B-B14F-4D97-AF65-F5344CB8AC3E}">
        <p14:creationId xmlns:p14="http://schemas.microsoft.com/office/powerpoint/2010/main" val="23648358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F30E853-DD79-144C-B7B3-E8CDAB162229}" type="slidenum">
              <a:rPr lang="en-US" smtClean="0"/>
              <a:t>12</a:t>
            </a:fld>
            <a:endParaRPr lang="en-US"/>
          </a:p>
        </p:txBody>
      </p:sp>
    </p:spTree>
    <p:extLst>
      <p:ext uri="{BB962C8B-B14F-4D97-AF65-F5344CB8AC3E}">
        <p14:creationId xmlns:p14="http://schemas.microsoft.com/office/powerpoint/2010/main" val="35738420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&gt;&gt;Insert Hyperlinks</a:t>
            </a:r>
          </a:p>
          <a:p>
            <a:endParaRPr lang="en-US"/>
          </a:p>
          <a:p>
            <a:r>
              <a:rPr lang="en-US"/>
              <a:t>http://mumford.albany.edu/census/newspdf/NYT642002.pdf </a:t>
            </a:r>
          </a:p>
          <a:p>
            <a:endParaRPr lang="en-US"/>
          </a:p>
          <a:p>
            <a:r>
              <a:rPr lang="en-US"/>
              <a:t>https://www.google.com/search?q=levittown+redlining&amp;sxsrf=AJOqlzVwjtMYlfbxu8KfF6koDJsCmNJTrQ:1674227818848&amp;source=lnms&amp;tbm=vid&amp;sa=X&amp;ved=2ahUKEwiGk6nTuNb8AhVfM1kFHfICBnYQ_AUoA3oECAEQBQ&amp;biw=1536&amp;bih=696&amp;dpr=1.25#fpstate=ive&amp;vld=cid:fe3432ee,vid:ZfQaQHi411g</a:t>
            </a:r>
          </a:p>
          <a:p>
            <a:endParaRPr lang="en-US"/>
          </a:p>
          <a:p>
            <a:r>
              <a:rPr lang="en-US"/>
              <a:t>Robert Moses: https://www.npr.org/2020/07/05/887386869/how-transportation-racism-shaped-america</a:t>
            </a:r>
          </a:p>
          <a:p>
            <a:endParaRPr lang="en-US"/>
          </a:p>
          <a:p>
            <a:r>
              <a:rPr lang="en-US"/>
              <a:t>https://projects.newsday.com/long-island/real-estate-investigation-videos/ </a:t>
            </a:r>
          </a:p>
          <a:p>
            <a:endParaRPr lang="en-US"/>
          </a:p>
          <a:p>
            <a:r>
              <a:rPr lang="en-US"/>
              <a:t>ADU: https://libn.com/2022/02/03/local-officials-oppose-hochuls-accessory-apartments-plan/</a:t>
            </a:r>
          </a:p>
          <a:p>
            <a:r>
              <a:rPr lang="en-US"/>
              <a:t>Housing Development: https://www.cbsnews.com/newyork/news/kathy-hochul-long-island-affordable-housing-plan/</a:t>
            </a:r>
          </a:p>
          <a:p>
            <a:endParaRPr lang="en-US"/>
          </a:p>
          <a:p>
            <a:r>
              <a:rPr lang="en-US"/>
              <a:t>Anti-Housing First: https://www.manhattan-institute.org/housing-first-effectiveness </a:t>
            </a:r>
          </a:p>
          <a:p>
            <a:endParaRPr lang="en-US"/>
          </a:p>
          <a:p>
            <a:r>
              <a:rPr lang="en-US"/>
              <a:t>Examples of Community Resistance:</a:t>
            </a:r>
          </a:p>
          <a:p>
            <a:endParaRPr lang="en-US"/>
          </a:p>
          <a:p>
            <a:r>
              <a:rPr lang="en-US" err="1"/>
              <a:t>Matinecock</a:t>
            </a:r>
            <a:r>
              <a:rPr lang="en-US"/>
              <a:t>: https://patch.com/new-york/northport/east-northport-affordable-housing-green-lit-after-decades-reports </a:t>
            </a:r>
          </a:p>
          <a:p>
            <a:endParaRPr lang="en-US"/>
          </a:p>
          <a:p>
            <a:r>
              <a:rPr lang="en-US"/>
              <a:t>FB group: https://www.facebook.com/stopmatinecockcourt/</a:t>
            </a:r>
          </a:p>
          <a:p>
            <a:endParaRPr lang="en-US"/>
          </a:p>
          <a:p>
            <a:r>
              <a:rPr lang="en-US"/>
              <a:t>Jericho Shelter: https://www.cbsnews.com/newyork/news/jericho-hampton-inn-homeless-shelter/</a:t>
            </a:r>
          </a:p>
          <a:p>
            <a:endParaRPr lang="en-US"/>
          </a:p>
          <a:p>
            <a:r>
              <a:rPr lang="en-US"/>
              <a:t>FB group: https://www.facebook.com/jerichoparents</a:t>
            </a:r>
          </a:p>
          <a:p>
            <a:endParaRPr lang="en-US"/>
          </a:p>
        </p:txBody>
      </p:sp>
      <p:sp>
        <p:nvSpPr>
          <p:cNvPr id="4" name="Slide Number Placeholder 3"/>
          <p:cNvSpPr>
            <a:spLocks noGrp="1"/>
          </p:cNvSpPr>
          <p:nvPr>
            <p:ph type="sldNum" sz="quarter" idx="5"/>
          </p:nvPr>
        </p:nvSpPr>
        <p:spPr/>
        <p:txBody>
          <a:bodyPr/>
          <a:lstStyle/>
          <a:p>
            <a:fld id="{BF30E853-DD79-144C-B7B3-E8CDAB162229}" type="slidenum">
              <a:rPr lang="en-US" smtClean="0"/>
              <a:t>2</a:t>
            </a:fld>
            <a:endParaRPr lang="en-US"/>
          </a:p>
        </p:txBody>
      </p:sp>
    </p:spTree>
    <p:extLst>
      <p:ext uri="{BB962C8B-B14F-4D97-AF65-F5344CB8AC3E}">
        <p14:creationId xmlns:p14="http://schemas.microsoft.com/office/powerpoint/2010/main" val="28906336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Example of local data sets examining race disparities within LI. </a:t>
            </a:r>
          </a:p>
        </p:txBody>
      </p:sp>
      <p:sp>
        <p:nvSpPr>
          <p:cNvPr id="4" name="Slide Number Placeholder 3"/>
          <p:cNvSpPr>
            <a:spLocks noGrp="1"/>
          </p:cNvSpPr>
          <p:nvPr>
            <p:ph type="sldNum" sz="quarter" idx="5"/>
          </p:nvPr>
        </p:nvSpPr>
        <p:spPr/>
        <p:txBody>
          <a:bodyPr/>
          <a:lstStyle/>
          <a:p>
            <a:fld id="{BF30E853-DD79-144C-B7B3-E8CDAB162229}" type="slidenum">
              <a:rPr lang="en-US" smtClean="0"/>
              <a:t>3</a:t>
            </a:fld>
            <a:endParaRPr lang="en-US"/>
          </a:p>
        </p:txBody>
      </p:sp>
    </p:spTree>
    <p:extLst>
      <p:ext uri="{BB962C8B-B14F-4D97-AF65-F5344CB8AC3E}">
        <p14:creationId xmlns:p14="http://schemas.microsoft.com/office/powerpoint/2010/main" val="5009752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Opening: </a:t>
            </a:r>
          </a:p>
          <a:p>
            <a:endParaRPr lang="en-US"/>
          </a:p>
          <a:p>
            <a:r>
              <a:rPr lang="en-US"/>
              <a:t>We likely started in the same place as many other communities. </a:t>
            </a:r>
          </a:p>
          <a:p>
            <a:endParaRPr lang="en-US"/>
          </a:p>
          <a:p>
            <a:r>
              <a:rPr lang="en-US"/>
              <a:t>We had data that clearly showed us that something was wrong, and that homelessness was not impacting all communities and people in the same ways. Trying to figure out what to do about it though, or even where to start, was an overwhelming feeling when we already exhausted by the demands of the day to day to work to end homelessness in our community.</a:t>
            </a:r>
          </a:p>
          <a:p>
            <a:endParaRPr lang="en-US"/>
          </a:p>
          <a:p>
            <a:r>
              <a:rPr lang="en-US"/>
              <a:t>We had to make a fundamental shift in our mindset- going from a place of how can we possibly solve homelessness </a:t>
            </a:r>
            <a:r>
              <a:rPr lang="en-US" b="1"/>
              <a:t>and</a:t>
            </a:r>
            <a:r>
              <a:rPr lang="en-US"/>
              <a:t> tackle systemic racism on top of that, to if we do not address system racism, we can never end homelessness. </a:t>
            </a:r>
          </a:p>
          <a:p>
            <a:endParaRPr lang="en-US"/>
          </a:p>
          <a:p>
            <a:r>
              <a:rPr lang="en-US"/>
              <a:t>We didn’t have a clear road map, or extra funding for capacity or support, but we started to identify each crack within our system a focused on each area- attempting to look deeper, ask more questions and keep building on any small successes that we did have.</a:t>
            </a:r>
          </a:p>
          <a:p>
            <a:endParaRPr lang="en-US"/>
          </a:p>
          <a:p>
            <a:endParaRPr lang="en-US"/>
          </a:p>
          <a:p>
            <a:endParaRPr lang="en-US"/>
          </a:p>
          <a:p>
            <a:endParaRPr lang="en-US"/>
          </a:p>
          <a:p>
            <a:endParaRPr lang="en-US"/>
          </a:p>
          <a:p>
            <a:endParaRPr lang="en-US"/>
          </a:p>
        </p:txBody>
      </p:sp>
      <p:sp>
        <p:nvSpPr>
          <p:cNvPr id="4" name="Slide Number Placeholder 3"/>
          <p:cNvSpPr>
            <a:spLocks noGrp="1"/>
          </p:cNvSpPr>
          <p:nvPr>
            <p:ph type="sldNum" sz="quarter" idx="5"/>
          </p:nvPr>
        </p:nvSpPr>
        <p:spPr/>
        <p:txBody>
          <a:bodyPr/>
          <a:lstStyle/>
          <a:p>
            <a:fld id="{BF30E853-DD79-144C-B7B3-E8CDAB162229}" type="slidenum">
              <a:rPr lang="en-US" smtClean="0"/>
              <a:t>6</a:t>
            </a:fld>
            <a:endParaRPr lang="en-US"/>
          </a:p>
        </p:txBody>
      </p:sp>
    </p:spTree>
    <p:extLst>
      <p:ext uri="{BB962C8B-B14F-4D97-AF65-F5344CB8AC3E}">
        <p14:creationId xmlns:p14="http://schemas.microsoft.com/office/powerpoint/2010/main" val="10969181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Agency centric environment -&gt; person centered. Make it about people. </a:t>
            </a:r>
          </a:p>
          <a:p>
            <a:endParaRPr lang="en-US"/>
          </a:p>
          <a:p>
            <a:r>
              <a:rPr lang="en-US"/>
              <a:t>Things really started to change when we became more deliberate about creating liberated spaces. Who was in the room started to look different, who was doing the talking versus listening started to look different. Suddenly topics that made the room uncomfortable were the very topics people now wanted to talk about. </a:t>
            </a:r>
          </a:p>
          <a:p>
            <a:endParaRPr lang="en-US"/>
          </a:p>
          <a:p>
            <a:r>
              <a:rPr lang="en-US"/>
              <a:t>We recognized clear blind spots within leadership from all different partners and invested in an extensive three-part DEI training series for all local decision-makers, all those directly involved with Coordinated Entry and the CoC at large. </a:t>
            </a:r>
          </a:p>
          <a:p>
            <a:endParaRPr lang="en-US"/>
          </a:p>
          <a:p>
            <a:r>
              <a:rPr lang="en-US"/>
              <a:t>We reworked our assessment tool an included persons with lived experience in the process. At first, we thought we were creating more equity within our system when we saw more alignment with the presenting population of those experiencing homelessness and those gaining access to housing resources. However, it was only when we looked beyond who was being prioritized and referred, at areas such as successful enrollments, average time to exit from the time of enrollment, especially for programs that included housing searches, and housing retention. And most importantly, the differences in the human experiences' households were having when being referred to the same programs. </a:t>
            </a:r>
          </a:p>
          <a:p>
            <a:endParaRPr lang="en-US"/>
          </a:p>
          <a:p>
            <a:r>
              <a:rPr lang="en-US"/>
              <a:t>After years of failed attempts, we finally created a consistent and formally structured PLE Advisory Group. Our efforts here were much more successful when people felt valued/heard, were being compensated, and scheduling was around their convenience. </a:t>
            </a:r>
          </a:p>
          <a:p>
            <a:endParaRPr lang="en-US"/>
          </a:p>
          <a:p>
            <a:r>
              <a:rPr lang="en-US"/>
              <a:t>And finally, we focused on better balancing power within the CoC, away from what had always been a provider-dominant power structure, which continued to perpetuate agency-centric approaches as opposed to centering approaches around people for far too long. </a:t>
            </a:r>
          </a:p>
          <a:p>
            <a:endParaRPr lang="en-US"/>
          </a:p>
          <a:p>
            <a:endParaRPr lang="en-US"/>
          </a:p>
        </p:txBody>
      </p:sp>
      <p:sp>
        <p:nvSpPr>
          <p:cNvPr id="4" name="Slide Number Placeholder 3"/>
          <p:cNvSpPr>
            <a:spLocks noGrp="1"/>
          </p:cNvSpPr>
          <p:nvPr>
            <p:ph type="sldNum" sz="quarter" idx="5"/>
          </p:nvPr>
        </p:nvSpPr>
        <p:spPr/>
        <p:txBody>
          <a:bodyPr/>
          <a:lstStyle/>
          <a:p>
            <a:fld id="{BF30E853-DD79-144C-B7B3-E8CDAB162229}" type="slidenum">
              <a:rPr lang="en-US" smtClean="0"/>
              <a:t>7</a:t>
            </a:fld>
            <a:endParaRPr lang="en-US"/>
          </a:p>
        </p:txBody>
      </p:sp>
    </p:spTree>
    <p:extLst>
      <p:ext uri="{BB962C8B-B14F-4D97-AF65-F5344CB8AC3E}">
        <p14:creationId xmlns:p14="http://schemas.microsoft.com/office/powerpoint/2010/main" val="20717042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During COVID-19, street homelessness in our community nearly tripled. With less than one FT Street outreach worker for every 75 people experiencing street homelessness, we did all that we could to try to expand access through enhanced coordination and partnerships, and set up a community response line, where anyone in the community that observed someone that appeared to be living unsheltered, to have a way to easily report that to our street outreach teams. This actually ended up making equity work more difficult as most referrals were pulling street outreach teams in predominantly white middle to upper class neighborhoods, where referrals were motivated by fear and frustration. This allowed us to understand where we were not getting a lot of community referrals from, even though those areas often had higher rates of street homelessness. We created a plan to identify, credible messengers, who from each of communities had trust within that community. We found that each community had different unique challenges and dynamics. We often found ourselves joining local groups and forums to actively listen as opposed to coming in with an agenda or formally presenting on services. We sat in local bereavement groups, re-entry support networks, local church meetings, etc. </a:t>
            </a:r>
          </a:p>
          <a:p>
            <a:endParaRPr lang="en-US"/>
          </a:p>
          <a:p>
            <a:r>
              <a:rPr lang="en-US"/>
              <a:t>During COVID-19, our community quickly adopted an assessment tool that would prioritize those at the greatest risk of COVID-19- with focuses on things like people in congregate settings or on the street and people with underlying medical conditions outlined by the CDC, and we coupled outreach and assessments with health screenings and vaccine outreach. After the height of COVID, we started what ended up being a 14-month process to create a new local tool with the goals of focusing on equity, barriers and trauma, with more built-in diversion and more feedback from persons with lived experience. Our tool is available on our CoC website, but I do caution that each community should develop a tool based on their own local dynamics and that the process of how the tool is developed is much more important for planning. </a:t>
            </a:r>
          </a:p>
          <a:p>
            <a:endParaRPr lang="en-US"/>
          </a:p>
          <a:p>
            <a:r>
              <a:rPr lang="en-US"/>
              <a:t>After years of data, trying different tools, and trying to find the perfect balance of indicators and how they were weighted as part of prioritization, three factors continued to emerge as by and large the most significant in our community when seeking to achieve equitable access to resources. 1) When assessing households already experiencing homelessness, prioritizing length of time homeless continues to lead to the most access to resources for those most disproportionately impacted by homelessness. 2) When assessing households at risk of becoming homeless, prioritizing by whether a household had experienced homelessness before and where someone was currently living led to the most successful targeted use of homeless prevention. Prior to Coordinated Entry, formal assessment tools and prioritization policies, the rates of those getting connected to housing programs for those experiencing homelessness, and the rates of those getting connected to homeless prevention both were significantly perpetuating disparities within our system. In a five-year analysis of ESG homeless prevention programs, we determined that over 85% of households connected to those resources were households that had lower risk levels of becoming homeless.  </a:t>
            </a:r>
          </a:p>
          <a:p>
            <a:endParaRPr lang="en-US"/>
          </a:p>
          <a:p>
            <a:r>
              <a:rPr lang="en-US"/>
              <a:t>NYS received a large allocation of EHV, and our CoC saw this as an opportunity to further tackle disparities within our homeless response system. Although our CoC had prioritization policies in place to better ensure equitable access to resources, the real story was the difference in outcomes and experiences for those households. Many households that identified as BIPOC had been prioritized and referred to RRH but had lower rates of successful enrollment, more challenges with housing searches and lower retention. </a:t>
            </a:r>
          </a:p>
        </p:txBody>
      </p:sp>
      <p:sp>
        <p:nvSpPr>
          <p:cNvPr id="4" name="Slide Number Placeholder 3"/>
          <p:cNvSpPr>
            <a:spLocks noGrp="1"/>
          </p:cNvSpPr>
          <p:nvPr>
            <p:ph type="sldNum" sz="quarter" idx="5"/>
          </p:nvPr>
        </p:nvSpPr>
        <p:spPr/>
        <p:txBody>
          <a:bodyPr/>
          <a:lstStyle/>
          <a:p>
            <a:fld id="{BF30E853-DD79-144C-B7B3-E8CDAB162229}" type="slidenum">
              <a:rPr lang="en-US" smtClean="0"/>
              <a:t>8</a:t>
            </a:fld>
            <a:endParaRPr lang="en-US"/>
          </a:p>
        </p:txBody>
      </p:sp>
    </p:spTree>
    <p:extLst>
      <p:ext uri="{BB962C8B-B14F-4D97-AF65-F5344CB8AC3E}">
        <p14:creationId xmlns:p14="http://schemas.microsoft.com/office/powerpoint/2010/main" val="29529004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Training- included DEI training series</a:t>
            </a:r>
          </a:p>
          <a:p>
            <a:endParaRPr lang="en-US"/>
          </a:p>
          <a:p>
            <a:r>
              <a:rPr lang="en-US"/>
              <a:t>CoC Outreach, including adding a FT DEI Staff to CoC Planning, more dedicated time for community outreach</a:t>
            </a:r>
          </a:p>
          <a:p>
            <a:endParaRPr lang="en-US"/>
          </a:p>
          <a:p>
            <a:r>
              <a:rPr lang="en-US"/>
              <a:t>CoC Restructure- talk more about on next slide</a:t>
            </a:r>
          </a:p>
          <a:p>
            <a:endParaRPr lang="en-US"/>
          </a:p>
          <a:p>
            <a:r>
              <a:rPr lang="en-US"/>
              <a:t>PLE Advisory- Formally created- consensus, compensation, advisory role to CoC (</a:t>
            </a:r>
            <a:r>
              <a:rPr lang="en-US" err="1"/>
              <a:t>ie</a:t>
            </a:r>
            <a:r>
              <a:rPr lang="en-US"/>
              <a:t> SNOFO review and support letter, shelter concerns)</a:t>
            </a:r>
          </a:p>
          <a:p>
            <a:endParaRPr lang="en-US"/>
          </a:p>
          <a:p>
            <a:r>
              <a:rPr lang="en-US"/>
              <a:t>CoC Monitoring- Human Experience / PLE involvement</a:t>
            </a:r>
          </a:p>
          <a:p>
            <a:endParaRPr lang="en-US"/>
          </a:p>
          <a:p>
            <a:r>
              <a:rPr lang="en-US"/>
              <a:t>Local Ranking- added two sections- one focusing on PLE involvement and one focusing on DEI</a:t>
            </a:r>
          </a:p>
          <a:p>
            <a:endParaRPr lang="en-US"/>
          </a:p>
          <a:p>
            <a:r>
              <a:rPr lang="en-US"/>
              <a:t>Housing Search- outcomes within rental assistance and voucher programs that require housing search process</a:t>
            </a:r>
          </a:p>
        </p:txBody>
      </p:sp>
      <p:sp>
        <p:nvSpPr>
          <p:cNvPr id="4" name="Slide Number Placeholder 3"/>
          <p:cNvSpPr>
            <a:spLocks noGrp="1"/>
          </p:cNvSpPr>
          <p:nvPr>
            <p:ph type="sldNum" sz="quarter" idx="5"/>
          </p:nvPr>
        </p:nvSpPr>
        <p:spPr/>
        <p:txBody>
          <a:bodyPr/>
          <a:lstStyle/>
          <a:p>
            <a:fld id="{BF30E853-DD79-144C-B7B3-E8CDAB162229}" type="slidenum">
              <a:rPr lang="en-US" smtClean="0"/>
              <a:t>9</a:t>
            </a:fld>
            <a:endParaRPr lang="en-US"/>
          </a:p>
        </p:txBody>
      </p:sp>
    </p:spTree>
    <p:extLst>
      <p:ext uri="{BB962C8B-B14F-4D97-AF65-F5344CB8AC3E}">
        <p14:creationId xmlns:p14="http://schemas.microsoft.com/office/powerpoint/2010/main" val="33824921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A lot of the discussions that stemmed from our CoC’s DEI training series led to specific actionable items to do better.</a:t>
            </a:r>
          </a:p>
          <a:p>
            <a:endParaRPr lang="en-US"/>
          </a:p>
          <a:p>
            <a:r>
              <a:rPr lang="en-US"/>
              <a:t>Our CoC committed to a complete restructure, starting with our CoC Governance Board. A restructure working group looked at all aspects of the Governance process, from recruitment, to onboarding, to representation, and a formalized PLE Advisory group with more influence. Most of the members of our Governance Board were members of provider agencies, and most were admin staff that were very removed from the day-to-day interactions with people experiencing homelessness. </a:t>
            </a:r>
          </a:p>
          <a:p>
            <a:endParaRPr lang="en-US"/>
          </a:p>
          <a:p>
            <a:r>
              <a:rPr lang="en-US"/>
              <a:t>We’ve united with a statewide coalition of CoCs within the state to force changes to existing shelter regulations and how people are treated in shelters. For our region, this fight focuses around reducing or eliminating the absurd shelter payment rules, where people pay as much as 90% of their income to be in shelter, to 40% of people on the street having no shelter access because of rules around citizenship, to a pilot program with private funds to require each shelter to have a PLE as a member of the leadership team. We’ve also helped launch a legal investigation for those seeking to access shelter that remain on the street because their reasonable accommodations were not being honored. </a:t>
            </a:r>
          </a:p>
          <a:p>
            <a:endParaRPr lang="en-US"/>
          </a:p>
          <a:p>
            <a:r>
              <a:rPr lang="en-US"/>
              <a:t>Other: </a:t>
            </a:r>
          </a:p>
          <a:p>
            <a:endParaRPr lang="en-US"/>
          </a:p>
        </p:txBody>
      </p:sp>
      <p:sp>
        <p:nvSpPr>
          <p:cNvPr id="4" name="Slide Number Placeholder 3"/>
          <p:cNvSpPr>
            <a:spLocks noGrp="1"/>
          </p:cNvSpPr>
          <p:nvPr>
            <p:ph type="sldNum" sz="quarter" idx="5"/>
          </p:nvPr>
        </p:nvSpPr>
        <p:spPr/>
        <p:txBody>
          <a:bodyPr/>
          <a:lstStyle/>
          <a:p>
            <a:fld id="{BF30E853-DD79-144C-B7B3-E8CDAB162229}" type="slidenum">
              <a:rPr lang="en-US" smtClean="0"/>
              <a:t>10</a:t>
            </a:fld>
            <a:endParaRPr lang="en-US"/>
          </a:p>
        </p:txBody>
      </p:sp>
    </p:spTree>
    <p:extLst>
      <p:ext uri="{BB962C8B-B14F-4D97-AF65-F5344CB8AC3E}">
        <p14:creationId xmlns:p14="http://schemas.microsoft.com/office/powerpoint/2010/main" val="9864445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Discussion can focus on critical areas for improvement and implementation</a:t>
            </a:r>
          </a:p>
          <a:p>
            <a:endParaRPr lang="en-US"/>
          </a:p>
          <a:p>
            <a:r>
              <a:rPr lang="en-US"/>
              <a:t>Areas of improvement</a:t>
            </a:r>
          </a:p>
          <a:p>
            <a:pPr marL="174708" indent="-174708">
              <a:buFont typeface="Arial" panose="020B0604020202020204" pitchFamily="34" charset="0"/>
              <a:buChar char="•"/>
            </a:pPr>
            <a:r>
              <a:rPr lang="en-US"/>
              <a:t>More transparent decision-making practices</a:t>
            </a:r>
          </a:p>
          <a:p>
            <a:pPr marL="174708" indent="-174708">
              <a:buFont typeface="Arial" panose="020B0604020202020204" pitchFamily="34" charset="0"/>
              <a:buChar char="•"/>
            </a:pPr>
            <a:r>
              <a:rPr lang="en-US"/>
              <a:t>New committee structure</a:t>
            </a:r>
          </a:p>
          <a:p>
            <a:pPr marL="174708" indent="-174708">
              <a:buFont typeface="Arial" panose="020B0604020202020204" pitchFamily="34" charset="0"/>
              <a:buChar char="•"/>
            </a:pPr>
            <a:r>
              <a:rPr lang="en-US"/>
              <a:t>More inclusive structure for PLEE via advisory group and designated board seats</a:t>
            </a:r>
          </a:p>
          <a:p>
            <a:pPr marL="174708" indent="-174708">
              <a:buFont typeface="Arial" panose="020B0604020202020204" pitchFamily="34" charset="0"/>
              <a:buChar char="•"/>
            </a:pPr>
            <a:endParaRPr lang="en-US"/>
          </a:p>
          <a:p>
            <a:r>
              <a:rPr lang="en-US"/>
              <a:t>Implementation</a:t>
            </a:r>
          </a:p>
          <a:p>
            <a:pPr marL="174708" indent="-174708">
              <a:buFont typeface="Arial" panose="020B0604020202020204" pitchFamily="34" charset="0"/>
              <a:buChar char="•"/>
            </a:pPr>
            <a:r>
              <a:rPr lang="en-US"/>
              <a:t>Milestone items</a:t>
            </a:r>
          </a:p>
          <a:p>
            <a:pPr marL="640594" lvl="1" indent="-174708">
              <a:buFont typeface="Arial" panose="020B0604020202020204" pitchFamily="34" charset="0"/>
              <a:buChar char="•"/>
            </a:pPr>
            <a:r>
              <a:rPr lang="en-US"/>
              <a:t>Strategic outreach plan to educate CoC on governance structure and practices</a:t>
            </a:r>
          </a:p>
          <a:p>
            <a:pPr marL="640594" lvl="1" indent="-174708">
              <a:buFont typeface="Arial" panose="020B0604020202020204" pitchFamily="34" charset="0"/>
              <a:buChar char="•"/>
            </a:pPr>
            <a:r>
              <a:rPr lang="en-US"/>
              <a:t>Implement detailed plan for authentic engagement of PLEE</a:t>
            </a:r>
          </a:p>
          <a:p>
            <a:pPr marL="640594" lvl="1" indent="-174708">
              <a:buFont typeface="Arial" panose="020B0604020202020204" pitchFamily="34" charset="0"/>
              <a:buChar char="•"/>
            </a:pPr>
            <a:r>
              <a:rPr lang="en-US"/>
              <a:t>Implement structured onboarding process for governance board and committees</a:t>
            </a:r>
          </a:p>
          <a:p>
            <a:pPr marL="640594" lvl="1" indent="-174708">
              <a:buFont typeface="Arial" panose="020B0604020202020204" pitchFamily="34" charset="0"/>
              <a:buChar char="•"/>
            </a:pPr>
            <a:r>
              <a:rPr lang="en-US"/>
              <a:t>Structured implementation plan for new committees</a:t>
            </a:r>
          </a:p>
          <a:p>
            <a:pPr marL="640594" lvl="1" indent="-174708">
              <a:buFont typeface="Arial" panose="020B0604020202020204" pitchFamily="34" charset="0"/>
              <a:buChar char="•"/>
            </a:pPr>
            <a:r>
              <a:rPr lang="en-US"/>
              <a:t>Implement governance engagement and retention plan, with focus on accessibility for PLEE</a:t>
            </a:r>
          </a:p>
        </p:txBody>
      </p:sp>
      <p:sp>
        <p:nvSpPr>
          <p:cNvPr id="4" name="Slide Number Placeholder 3"/>
          <p:cNvSpPr>
            <a:spLocks noGrp="1"/>
          </p:cNvSpPr>
          <p:nvPr>
            <p:ph type="sldNum" sz="quarter" idx="5"/>
          </p:nvPr>
        </p:nvSpPr>
        <p:spPr/>
        <p:txBody>
          <a:bodyPr/>
          <a:lstStyle/>
          <a:p>
            <a:fld id="{BF30E853-DD79-144C-B7B3-E8CDAB162229}" type="slidenum">
              <a:rPr lang="en-US" smtClean="0"/>
              <a:t>11</a:t>
            </a:fld>
            <a:endParaRPr lang="en-US"/>
          </a:p>
        </p:txBody>
      </p:sp>
    </p:spTree>
    <p:extLst>
      <p:ext uri="{BB962C8B-B14F-4D97-AF65-F5344CB8AC3E}">
        <p14:creationId xmlns:p14="http://schemas.microsoft.com/office/powerpoint/2010/main" val="325688469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1-2 speaker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 name="Subtitle 2">
            <a:extLst>
              <a:ext uri="{FF2B5EF4-FFF2-40B4-BE49-F238E27FC236}">
                <a16:creationId xmlns:a16="http://schemas.microsoft.com/office/drawing/2014/main" id="{4133DD37-4392-6246-96D9-1E87E64743B8}"/>
              </a:ext>
            </a:extLst>
          </p:cNvPr>
          <p:cNvSpPr>
            <a:spLocks noGrp="1"/>
          </p:cNvSpPr>
          <p:nvPr>
            <p:ph type="subTitle" idx="1" hasCustomPrompt="1"/>
          </p:nvPr>
        </p:nvSpPr>
        <p:spPr>
          <a:xfrm>
            <a:off x="539264" y="2322821"/>
            <a:ext cx="5444976" cy="365760"/>
          </a:xfrm>
        </p:spPr>
        <p:txBody>
          <a:bodyPr lIns="91440" tIns="91440" rIns="91440" bIns="91440" anchor="ctr" anchorCtr="0">
            <a:noAutofit/>
          </a:bodyPr>
          <a:lstStyle>
            <a:lvl1pPr marL="0" indent="0" algn="l">
              <a:buNone/>
              <a:defRPr sz="1600" b="1" i="0">
                <a:solidFill>
                  <a:srgbClr val="004976"/>
                </a:solidFill>
                <a:latin typeface="Arial Black" panose="020B0604020202020204" pitchFamily="34" charset="0"/>
                <a:cs typeface="Arial Black"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US"/>
              <a:t>Speaker #1</a:t>
            </a:r>
          </a:p>
        </p:txBody>
      </p:sp>
      <p:sp>
        <p:nvSpPr>
          <p:cNvPr id="9" name="Title 6">
            <a:extLst>
              <a:ext uri="{FF2B5EF4-FFF2-40B4-BE49-F238E27FC236}">
                <a16:creationId xmlns:a16="http://schemas.microsoft.com/office/drawing/2014/main" id="{5E41BBCD-0C54-AC4D-9AED-60843135351E}"/>
              </a:ext>
            </a:extLst>
          </p:cNvPr>
          <p:cNvSpPr>
            <a:spLocks noGrp="1"/>
          </p:cNvSpPr>
          <p:nvPr>
            <p:ph type="title" hasCustomPrompt="1"/>
          </p:nvPr>
        </p:nvSpPr>
        <p:spPr>
          <a:xfrm>
            <a:off x="765175" y="471267"/>
            <a:ext cx="7413977" cy="996696"/>
          </a:xfrm>
        </p:spPr>
        <p:txBody>
          <a:bodyPr lIns="0" tIns="0" rIns="0" bIns="0" anchor="t" anchorCtr="0">
            <a:normAutofit/>
          </a:bodyPr>
          <a:lstStyle>
            <a:lvl1pPr>
              <a:defRPr lang="en-US" sz="4000" b="1" i="0" dirty="0">
                <a:solidFill>
                  <a:schemeClr val="bg1"/>
                </a:solidFill>
                <a:latin typeface="Arial Narrow" panose="020B0604020202020204" pitchFamily="34" charset="0"/>
                <a:cs typeface="Arial Narrow" panose="020B0604020202020204" pitchFamily="34" charset="0"/>
              </a:defRPr>
            </a:lvl1pPr>
          </a:lstStyle>
          <a:p>
            <a:r>
              <a:rPr lang="en-US"/>
              <a:t>NAME OF SESSION.</a:t>
            </a:r>
            <a:br>
              <a:rPr lang="en-US"/>
            </a:br>
            <a:r>
              <a:rPr lang="en-US"/>
              <a:t>1-2 SPEAKERS VERSION.</a:t>
            </a:r>
          </a:p>
        </p:txBody>
      </p:sp>
      <p:sp>
        <p:nvSpPr>
          <p:cNvPr id="11" name="Text Placeholder 29">
            <a:extLst>
              <a:ext uri="{FF2B5EF4-FFF2-40B4-BE49-F238E27FC236}">
                <a16:creationId xmlns:a16="http://schemas.microsoft.com/office/drawing/2014/main" id="{9CB3A5F9-8E20-A645-A7A9-B7E8CE8AD5EC}"/>
              </a:ext>
            </a:extLst>
          </p:cNvPr>
          <p:cNvSpPr>
            <a:spLocks noGrp="1"/>
          </p:cNvSpPr>
          <p:nvPr>
            <p:ph type="body" sz="quarter" idx="10" hasCustomPrompt="1"/>
          </p:nvPr>
        </p:nvSpPr>
        <p:spPr>
          <a:xfrm>
            <a:off x="6207762" y="2318880"/>
            <a:ext cx="5478382" cy="365760"/>
          </a:xfrm>
        </p:spPr>
        <p:txBody>
          <a:bodyPr lIns="91440" tIns="91440" rIns="91440" bIns="91440" anchor="ctr" anchorCtr="0">
            <a:noAutofit/>
          </a:bodyPr>
          <a:lstStyle>
            <a:lvl1pPr marL="0" indent="0">
              <a:buNone/>
              <a:defRPr sz="1600" b="1" i="0">
                <a:solidFill>
                  <a:srgbClr val="004976"/>
                </a:solidFill>
                <a:latin typeface="Arial Black" panose="020B0604020202020204" pitchFamily="34" charset="0"/>
                <a:cs typeface="Arial Black" panose="020B0604020202020204" pitchFamily="34" charset="0"/>
              </a:defRPr>
            </a:lvl1pPr>
          </a:lstStyle>
          <a:p>
            <a:pPr lvl="0"/>
            <a:r>
              <a:rPr lang="en-US"/>
              <a:t>Speaker #2</a:t>
            </a:r>
          </a:p>
        </p:txBody>
      </p:sp>
      <p:sp>
        <p:nvSpPr>
          <p:cNvPr id="12" name="Text Placeholder 43">
            <a:extLst>
              <a:ext uri="{FF2B5EF4-FFF2-40B4-BE49-F238E27FC236}">
                <a16:creationId xmlns:a16="http://schemas.microsoft.com/office/drawing/2014/main" id="{21A35BCF-5736-784C-8241-57868C5E53C8}"/>
              </a:ext>
            </a:extLst>
          </p:cNvPr>
          <p:cNvSpPr>
            <a:spLocks noGrp="1"/>
          </p:cNvSpPr>
          <p:nvPr>
            <p:ph type="body" sz="quarter" idx="11" hasCustomPrompt="1"/>
          </p:nvPr>
        </p:nvSpPr>
        <p:spPr>
          <a:xfrm>
            <a:off x="539264" y="2991017"/>
            <a:ext cx="5444976" cy="457200"/>
          </a:xfrm>
        </p:spPr>
        <p:txBody>
          <a:bodyPr lIns="91440" tIns="91440" rIns="91440" bIns="91440">
            <a:normAutofit/>
          </a:bodyPr>
          <a:lstStyle>
            <a:lvl1pPr marL="0" indent="0">
              <a:buNone/>
              <a:defRPr sz="1400" b="0" i="1">
                <a:solidFill>
                  <a:schemeClr val="tx1"/>
                </a:solidFill>
                <a:latin typeface="Arial Narrow" panose="020B0604020202020204" pitchFamily="34" charset="0"/>
                <a:cs typeface="Arial Narrow" panose="020B0604020202020204" pitchFamily="34" charset="0"/>
              </a:defRPr>
            </a:lvl1pPr>
          </a:lstStyle>
          <a:p>
            <a:pPr lvl="0"/>
            <a:r>
              <a:rPr lang="en-US"/>
              <a:t>Title, Organization</a:t>
            </a:r>
          </a:p>
        </p:txBody>
      </p:sp>
      <p:sp>
        <p:nvSpPr>
          <p:cNvPr id="13" name="Text Placeholder 45">
            <a:extLst>
              <a:ext uri="{FF2B5EF4-FFF2-40B4-BE49-F238E27FC236}">
                <a16:creationId xmlns:a16="http://schemas.microsoft.com/office/drawing/2014/main" id="{54C0758E-EB97-5F47-A3BA-F86FD0C11BA1}"/>
              </a:ext>
            </a:extLst>
          </p:cNvPr>
          <p:cNvSpPr>
            <a:spLocks noGrp="1"/>
          </p:cNvSpPr>
          <p:nvPr>
            <p:ph type="body" sz="quarter" idx="12" hasCustomPrompt="1"/>
          </p:nvPr>
        </p:nvSpPr>
        <p:spPr>
          <a:xfrm>
            <a:off x="6207762" y="2995713"/>
            <a:ext cx="5478382" cy="457200"/>
          </a:xfrm>
        </p:spPr>
        <p:txBody>
          <a:bodyPr lIns="91440" tIns="91440" rIns="91440" bIns="91440">
            <a:normAutofit/>
          </a:bodyPr>
          <a:lstStyle>
            <a:lvl1pPr marL="0" indent="0">
              <a:buNone/>
              <a:defRPr sz="1400" b="0" i="1">
                <a:solidFill>
                  <a:schemeClr val="tx1"/>
                </a:solidFill>
                <a:latin typeface="Arial Narrow" panose="020B0604020202020204" pitchFamily="34" charset="0"/>
                <a:cs typeface="Arial Narrow" panose="020B0604020202020204" pitchFamily="34" charset="0"/>
              </a:defRPr>
            </a:lvl1pPr>
          </a:lstStyle>
          <a:p>
            <a:pPr lvl="0"/>
            <a:r>
              <a:rPr lang="en-US"/>
              <a:t>Title, Organization</a:t>
            </a:r>
          </a:p>
        </p:txBody>
      </p:sp>
      <p:sp>
        <p:nvSpPr>
          <p:cNvPr id="24" name="Text Placeholder 23">
            <a:extLst>
              <a:ext uri="{FF2B5EF4-FFF2-40B4-BE49-F238E27FC236}">
                <a16:creationId xmlns:a16="http://schemas.microsoft.com/office/drawing/2014/main" id="{3020CD6D-9C8B-714E-9A7E-1B86EDAD2243}"/>
              </a:ext>
            </a:extLst>
          </p:cNvPr>
          <p:cNvSpPr>
            <a:spLocks noGrp="1"/>
          </p:cNvSpPr>
          <p:nvPr>
            <p:ph type="body" sz="quarter" idx="18" hasCustomPrompt="1"/>
          </p:nvPr>
        </p:nvSpPr>
        <p:spPr>
          <a:xfrm>
            <a:off x="6207762" y="2692021"/>
            <a:ext cx="5478382" cy="274320"/>
          </a:xfrm>
        </p:spPr>
        <p:txBody>
          <a:bodyPr>
            <a:noAutofit/>
          </a:bodyPr>
          <a:lstStyle>
            <a:lvl1pPr marL="0" indent="0">
              <a:buNone/>
              <a:defRPr sz="1400" b="0" i="0">
                <a:solidFill>
                  <a:schemeClr val="tx1"/>
                </a:solidFill>
                <a:latin typeface="Arial Narrow" panose="020B0604020202020204" pitchFamily="34" charset="0"/>
                <a:cs typeface="Arial Narrow" panose="020B0604020202020204" pitchFamily="34" charset="0"/>
              </a:defRPr>
            </a:lvl1pPr>
          </a:lstStyle>
          <a:p>
            <a:pPr lvl="0"/>
            <a:r>
              <a:rPr lang="en-US"/>
              <a:t>@Twitter</a:t>
            </a:r>
          </a:p>
        </p:txBody>
      </p:sp>
      <p:sp>
        <p:nvSpPr>
          <p:cNvPr id="3" name="Text Placeholder 23">
            <a:extLst>
              <a:ext uri="{FF2B5EF4-FFF2-40B4-BE49-F238E27FC236}">
                <a16:creationId xmlns:a16="http://schemas.microsoft.com/office/drawing/2014/main" id="{4E869022-8512-4142-FB91-E6D0180A993C}"/>
              </a:ext>
            </a:extLst>
          </p:cNvPr>
          <p:cNvSpPr>
            <a:spLocks noGrp="1"/>
          </p:cNvSpPr>
          <p:nvPr>
            <p:ph type="body" sz="quarter" idx="25" hasCustomPrompt="1"/>
          </p:nvPr>
        </p:nvSpPr>
        <p:spPr>
          <a:xfrm>
            <a:off x="539264" y="2721103"/>
            <a:ext cx="5444975" cy="269914"/>
          </a:xfrm>
        </p:spPr>
        <p:txBody>
          <a:bodyPr>
            <a:noAutofit/>
          </a:bodyPr>
          <a:lstStyle>
            <a:lvl1pPr marL="0" indent="0">
              <a:buNone/>
              <a:defRPr sz="1400" b="0" i="0">
                <a:solidFill>
                  <a:schemeClr val="tx1"/>
                </a:solidFill>
                <a:latin typeface="Arial Narrow" panose="020B0604020202020204" pitchFamily="34" charset="0"/>
                <a:cs typeface="Arial Narrow" panose="020B0604020202020204" pitchFamily="34" charset="0"/>
              </a:defRPr>
            </a:lvl1pPr>
          </a:lstStyle>
          <a:p>
            <a:pPr lvl="0"/>
            <a:r>
              <a:rPr lang="en-US"/>
              <a:t>@Twitter</a:t>
            </a:r>
          </a:p>
        </p:txBody>
      </p:sp>
      <p:sp>
        <p:nvSpPr>
          <p:cNvPr id="4" name="Text Placeholder 47">
            <a:extLst>
              <a:ext uri="{FF2B5EF4-FFF2-40B4-BE49-F238E27FC236}">
                <a16:creationId xmlns:a16="http://schemas.microsoft.com/office/drawing/2014/main" id="{92390FBE-EF8A-7052-8CBE-86712DCE83E2}"/>
              </a:ext>
            </a:extLst>
          </p:cNvPr>
          <p:cNvSpPr>
            <a:spLocks noGrp="1"/>
          </p:cNvSpPr>
          <p:nvPr>
            <p:ph type="body" sz="quarter" idx="26" hasCustomPrompt="1"/>
          </p:nvPr>
        </p:nvSpPr>
        <p:spPr>
          <a:xfrm>
            <a:off x="539264" y="3866984"/>
            <a:ext cx="9129171" cy="2022828"/>
          </a:xfrm>
        </p:spPr>
        <p:txBody>
          <a:bodyPr lIns="91440" tIns="91440" rIns="91440" bIns="91440" anchor="ctr" anchorCtr="0">
            <a:noAutofit/>
          </a:bodyPr>
          <a:lstStyle>
            <a:lvl1pPr marL="0" indent="0">
              <a:buNone/>
              <a:defRPr sz="1600" b="0" i="0">
                <a:solidFill>
                  <a:srgbClr val="004976"/>
                </a:solidFill>
                <a:latin typeface="Arial Black" panose="020B0604020202020204" pitchFamily="34" charset="0"/>
                <a:cs typeface="Arial Black" panose="020B0604020202020204" pitchFamily="34" charset="0"/>
              </a:defRPr>
            </a:lvl1pPr>
          </a:lstStyle>
          <a:p>
            <a:pPr lvl="0"/>
            <a:r>
              <a:rPr lang="en-US"/>
              <a:t>Insert brief session overview / description / URLs / etc.</a:t>
            </a:r>
          </a:p>
        </p:txBody>
      </p:sp>
    </p:spTree>
    <p:extLst>
      <p:ext uri="{BB962C8B-B14F-4D97-AF65-F5344CB8AC3E}">
        <p14:creationId xmlns:p14="http://schemas.microsoft.com/office/powerpoint/2010/main" val="18505380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3 speaker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 name="Subtitle 2">
            <a:extLst>
              <a:ext uri="{FF2B5EF4-FFF2-40B4-BE49-F238E27FC236}">
                <a16:creationId xmlns:a16="http://schemas.microsoft.com/office/drawing/2014/main" id="{4133DD37-4392-6246-96D9-1E87E64743B8}"/>
              </a:ext>
            </a:extLst>
          </p:cNvPr>
          <p:cNvSpPr>
            <a:spLocks noGrp="1"/>
          </p:cNvSpPr>
          <p:nvPr>
            <p:ph type="subTitle" idx="1" hasCustomPrompt="1"/>
          </p:nvPr>
        </p:nvSpPr>
        <p:spPr>
          <a:xfrm>
            <a:off x="539264" y="2322821"/>
            <a:ext cx="5444976" cy="365760"/>
          </a:xfrm>
        </p:spPr>
        <p:txBody>
          <a:bodyPr lIns="91440" tIns="91440" rIns="91440" bIns="91440" anchor="ctr" anchorCtr="0">
            <a:noAutofit/>
          </a:bodyPr>
          <a:lstStyle>
            <a:lvl1pPr marL="0" indent="0" algn="l">
              <a:buNone/>
              <a:defRPr sz="1600" b="1" i="0">
                <a:solidFill>
                  <a:srgbClr val="004976"/>
                </a:solidFill>
                <a:latin typeface="Arial Black" panose="020B0604020202020204" pitchFamily="34" charset="0"/>
                <a:cs typeface="Arial Black"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US"/>
              <a:t>Speaker #1</a:t>
            </a:r>
          </a:p>
        </p:txBody>
      </p:sp>
      <p:sp>
        <p:nvSpPr>
          <p:cNvPr id="9" name="Title 6">
            <a:extLst>
              <a:ext uri="{FF2B5EF4-FFF2-40B4-BE49-F238E27FC236}">
                <a16:creationId xmlns:a16="http://schemas.microsoft.com/office/drawing/2014/main" id="{5E41BBCD-0C54-AC4D-9AED-60843135351E}"/>
              </a:ext>
            </a:extLst>
          </p:cNvPr>
          <p:cNvSpPr>
            <a:spLocks noGrp="1"/>
          </p:cNvSpPr>
          <p:nvPr>
            <p:ph type="title" hasCustomPrompt="1"/>
          </p:nvPr>
        </p:nvSpPr>
        <p:spPr>
          <a:xfrm>
            <a:off x="765175" y="471267"/>
            <a:ext cx="7413977" cy="996696"/>
          </a:xfrm>
        </p:spPr>
        <p:txBody>
          <a:bodyPr lIns="0" tIns="0" rIns="0" bIns="0" anchor="t" anchorCtr="0">
            <a:normAutofit/>
          </a:bodyPr>
          <a:lstStyle>
            <a:lvl1pPr>
              <a:defRPr lang="en-US" sz="4000" b="1" i="0" dirty="0">
                <a:solidFill>
                  <a:schemeClr val="bg1"/>
                </a:solidFill>
                <a:latin typeface="Arial Narrow" panose="020B0604020202020204" pitchFamily="34" charset="0"/>
                <a:cs typeface="Arial Narrow" panose="020B0604020202020204" pitchFamily="34" charset="0"/>
              </a:defRPr>
            </a:lvl1pPr>
          </a:lstStyle>
          <a:p>
            <a:r>
              <a:rPr lang="en-US"/>
              <a:t>NAME OF SESSION.</a:t>
            </a:r>
            <a:br>
              <a:rPr lang="en-US"/>
            </a:br>
            <a:r>
              <a:rPr lang="en-US"/>
              <a:t>3 SPEAKERS VERSION.</a:t>
            </a:r>
          </a:p>
        </p:txBody>
      </p:sp>
      <p:sp>
        <p:nvSpPr>
          <p:cNvPr id="11" name="Text Placeholder 29">
            <a:extLst>
              <a:ext uri="{FF2B5EF4-FFF2-40B4-BE49-F238E27FC236}">
                <a16:creationId xmlns:a16="http://schemas.microsoft.com/office/drawing/2014/main" id="{9CB3A5F9-8E20-A645-A7A9-B7E8CE8AD5EC}"/>
              </a:ext>
            </a:extLst>
          </p:cNvPr>
          <p:cNvSpPr>
            <a:spLocks noGrp="1"/>
          </p:cNvSpPr>
          <p:nvPr>
            <p:ph type="body" sz="quarter" idx="10" hasCustomPrompt="1"/>
          </p:nvPr>
        </p:nvSpPr>
        <p:spPr>
          <a:xfrm>
            <a:off x="539264" y="3543438"/>
            <a:ext cx="5444976" cy="373141"/>
          </a:xfrm>
        </p:spPr>
        <p:txBody>
          <a:bodyPr lIns="91440" tIns="91440" rIns="91440" bIns="91440" anchor="ctr" anchorCtr="0">
            <a:noAutofit/>
          </a:bodyPr>
          <a:lstStyle>
            <a:lvl1pPr marL="0" indent="0">
              <a:buNone/>
              <a:defRPr sz="1600" b="1" i="0">
                <a:solidFill>
                  <a:srgbClr val="004976"/>
                </a:solidFill>
                <a:latin typeface="Arial Black" panose="020B0604020202020204" pitchFamily="34" charset="0"/>
                <a:cs typeface="Arial Black" panose="020B0604020202020204" pitchFamily="34" charset="0"/>
              </a:defRPr>
            </a:lvl1pPr>
          </a:lstStyle>
          <a:p>
            <a:pPr lvl="0"/>
            <a:r>
              <a:rPr lang="en-US"/>
              <a:t>Speaker #2</a:t>
            </a:r>
          </a:p>
        </p:txBody>
      </p:sp>
      <p:sp>
        <p:nvSpPr>
          <p:cNvPr id="12" name="Text Placeholder 43">
            <a:extLst>
              <a:ext uri="{FF2B5EF4-FFF2-40B4-BE49-F238E27FC236}">
                <a16:creationId xmlns:a16="http://schemas.microsoft.com/office/drawing/2014/main" id="{21A35BCF-5736-784C-8241-57868C5E53C8}"/>
              </a:ext>
            </a:extLst>
          </p:cNvPr>
          <p:cNvSpPr>
            <a:spLocks noGrp="1"/>
          </p:cNvSpPr>
          <p:nvPr>
            <p:ph type="body" sz="quarter" idx="11" hasCustomPrompt="1"/>
          </p:nvPr>
        </p:nvSpPr>
        <p:spPr>
          <a:xfrm>
            <a:off x="539264" y="2991017"/>
            <a:ext cx="5444976" cy="457200"/>
          </a:xfrm>
        </p:spPr>
        <p:txBody>
          <a:bodyPr lIns="91440" tIns="91440" rIns="91440" bIns="91440">
            <a:normAutofit/>
          </a:bodyPr>
          <a:lstStyle>
            <a:lvl1pPr marL="0" indent="0">
              <a:buNone/>
              <a:defRPr sz="1400" b="0" i="1">
                <a:solidFill>
                  <a:schemeClr val="tx1"/>
                </a:solidFill>
                <a:latin typeface="Arial Narrow" panose="020B0604020202020204" pitchFamily="34" charset="0"/>
                <a:cs typeface="Arial Narrow" panose="020B0604020202020204" pitchFamily="34" charset="0"/>
              </a:defRPr>
            </a:lvl1pPr>
          </a:lstStyle>
          <a:p>
            <a:pPr lvl="0"/>
            <a:r>
              <a:rPr lang="en-US"/>
              <a:t>Title, Organization</a:t>
            </a:r>
          </a:p>
        </p:txBody>
      </p:sp>
      <p:sp>
        <p:nvSpPr>
          <p:cNvPr id="13" name="Text Placeholder 45">
            <a:extLst>
              <a:ext uri="{FF2B5EF4-FFF2-40B4-BE49-F238E27FC236}">
                <a16:creationId xmlns:a16="http://schemas.microsoft.com/office/drawing/2014/main" id="{54C0758E-EB97-5F47-A3BA-F86FD0C11BA1}"/>
              </a:ext>
            </a:extLst>
          </p:cNvPr>
          <p:cNvSpPr>
            <a:spLocks noGrp="1"/>
          </p:cNvSpPr>
          <p:nvPr>
            <p:ph type="body" sz="quarter" idx="12" hasCustomPrompt="1"/>
          </p:nvPr>
        </p:nvSpPr>
        <p:spPr>
          <a:xfrm>
            <a:off x="539264" y="4220272"/>
            <a:ext cx="5444976" cy="457200"/>
          </a:xfrm>
        </p:spPr>
        <p:txBody>
          <a:bodyPr lIns="91440" tIns="91440" rIns="91440" bIns="91440">
            <a:normAutofit/>
          </a:bodyPr>
          <a:lstStyle>
            <a:lvl1pPr marL="0" indent="0">
              <a:buNone/>
              <a:defRPr sz="1400" b="0" i="1">
                <a:solidFill>
                  <a:schemeClr val="tx1"/>
                </a:solidFill>
                <a:latin typeface="Arial Narrow" panose="020B0604020202020204" pitchFamily="34" charset="0"/>
                <a:cs typeface="Arial Narrow" panose="020B0604020202020204" pitchFamily="34" charset="0"/>
              </a:defRPr>
            </a:lvl1pPr>
          </a:lstStyle>
          <a:p>
            <a:pPr lvl="0"/>
            <a:r>
              <a:rPr lang="en-US"/>
              <a:t>Title, Organization</a:t>
            </a:r>
          </a:p>
        </p:txBody>
      </p:sp>
      <p:sp>
        <p:nvSpPr>
          <p:cNvPr id="14" name="Text Placeholder 47">
            <a:extLst>
              <a:ext uri="{FF2B5EF4-FFF2-40B4-BE49-F238E27FC236}">
                <a16:creationId xmlns:a16="http://schemas.microsoft.com/office/drawing/2014/main" id="{23DF0E2B-87BD-5643-B7BB-B33B6C588970}"/>
              </a:ext>
            </a:extLst>
          </p:cNvPr>
          <p:cNvSpPr>
            <a:spLocks noGrp="1"/>
          </p:cNvSpPr>
          <p:nvPr>
            <p:ph type="body" sz="quarter" idx="13" hasCustomPrompt="1"/>
          </p:nvPr>
        </p:nvSpPr>
        <p:spPr>
          <a:xfrm>
            <a:off x="539264" y="4773244"/>
            <a:ext cx="5444976" cy="365760"/>
          </a:xfrm>
        </p:spPr>
        <p:txBody>
          <a:bodyPr lIns="91440" tIns="91440" rIns="91440" bIns="91440" anchor="ctr" anchorCtr="0">
            <a:noAutofit/>
          </a:bodyPr>
          <a:lstStyle>
            <a:lvl1pPr marL="0" indent="0">
              <a:buNone/>
              <a:defRPr sz="1600" b="1" i="0">
                <a:solidFill>
                  <a:srgbClr val="004976"/>
                </a:solidFill>
                <a:latin typeface="Arial Black" panose="020B0604020202020204" pitchFamily="34" charset="0"/>
                <a:cs typeface="Arial Black" panose="020B0604020202020204" pitchFamily="34" charset="0"/>
              </a:defRPr>
            </a:lvl1pPr>
          </a:lstStyle>
          <a:p>
            <a:pPr lvl="0"/>
            <a:r>
              <a:rPr lang="en-US"/>
              <a:t>Speaker #3</a:t>
            </a:r>
          </a:p>
        </p:txBody>
      </p:sp>
      <p:sp>
        <p:nvSpPr>
          <p:cNvPr id="16" name="Text Placeholder 51">
            <a:extLst>
              <a:ext uri="{FF2B5EF4-FFF2-40B4-BE49-F238E27FC236}">
                <a16:creationId xmlns:a16="http://schemas.microsoft.com/office/drawing/2014/main" id="{FDE357A9-9E40-A24F-9179-BA15FF69613D}"/>
              </a:ext>
            </a:extLst>
          </p:cNvPr>
          <p:cNvSpPr>
            <a:spLocks noGrp="1"/>
          </p:cNvSpPr>
          <p:nvPr>
            <p:ph type="body" sz="quarter" idx="15" hasCustomPrompt="1"/>
          </p:nvPr>
        </p:nvSpPr>
        <p:spPr>
          <a:xfrm>
            <a:off x="539264" y="5450731"/>
            <a:ext cx="5444976" cy="457200"/>
          </a:xfrm>
        </p:spPr>
        <p:txBody>
          <a:bodyPr lIns="91440" tIns="91440" rIns="91440" bIns="91440">
            <a:normAutofit/>
          </a:bodyPr>
          <a:lstStyle>
            <a:lvl1pPr marL="0" indent="0">
              <a:buNone/>
              <a:defRPr sz="1400" b="0" i="1">
                <a:solidFill>
                  <a:schemeClr val="tx1"/>
                </a:solidFill>
                <a:latin typeface="Arial Narrow" panose="020B0604020202020204" pitchFamily="34" charset="0"/>
                <a:cs typeface="Arial Narrow" panose="020B0604020202020204" pitchFamily="34" charset="0"/>
              </a:defRPr>
            </a:lvl1pPr>
          </a:lstStyle>
          <a:p>
            <a:pPr lvl="0"/>
            <a:r>
              <a:rPr lang="en-US"/>
              <a:t>Title, Organization</a:t>
            </a:r>
          </a:p>
        </p:txBody>
      </p:sp>
      <p:sp>
        <p:nvSpPr>
          <p:cNvPr id="22" name="Text Placeholder 21">
            <a:extLst>
              <a:ext uri="{FF2B5EF4-FFF2-40B4-BE49-F238E27FC236}">
                <a16:creationId xmlns:a16="http://schemas.microsoft.com/office/drawing/2014/main" id="{1745DC76-0B38-2C41-806D-CEE776041449}"/>
              </a:ext>
            </a:extLst>
          </p:cNvPr>
          <p:cNvSpPr>
            <a:spLocks noGrp="1"/>
          </p:cNvSpPr>
          <p:nvPr>
            <p:ph type="body" sz="quarter" idx="17" hasCustomPrompt="1"/>
          </p:nvPr>
        </p:nvSpPr>
        <p:spPr>
          <a:xfrm>
            <a:off x="539264" y="2697651"/>
            <a:ext cx="5444976" cy="274320"/>
          </a:xfrm>
        </p:spPr>
        <p:txBody>
          <a:bodyPr>
            <a:noAutofit/>
          </a:bodyPr>
          <a:lstStyle>
            <a:lvl1pPr marL="0" indent="0">
              <a:buNone/>
              <a:defRPr sz="1400" b="0" i="0">
                <a:solidFill>
                  <a:schemeClr val="tx1"/>
                </a:solidFill>
                <a:latin typeface="Arial Narrow" panose="020B0604020202020204" pitchFamily="34" charset="0"/>
                <a:cs typeface="Arial Narrow" panose="020B0604020202020204" pitchFamily="34" charset="0"/>
              </a:defRPr>
            </a:lvl1pPr>
          </a:lstStyle>
          <a:p>
            <a:pPr lvl="0"/>
            <a:r>
              <a:rPr lang="en-US" sz="1600">
                <a:latin typeface="Arial" panose="020B0604020202020204" pitchFamily="34" charset="0"/>
                <a:cs typeface="Arial" panose="020B0604020202020204" pitchFamily="34" charset="0"/>
              </a:rPr>
              <a:t>@Twitter</a:t>
            </a:r>
            <a:endParaRPr lang="en-US"/>
          </a:p>
        </p:txBody>
      </p:sp>
      <p:sp>
        <p:nvSpPr>
          <p:cNvPr id="24" name="Text Placeholder 23">
            <a:extLst>
              <a:ext uri="{FF2B5EF4-FFF2-40B4-BE49-F238E27FC236}">
                <a16:creationId xmlns:a16="http://schemas.microsoft.com/office/drawing/2014/main" id="{3020CD6D-9C8B-714E-9A7E-1B86EDAD2243}"/>
              </a:ext>
            </a:extLst>
          </p:cNvPr>
          <p:cNvSpPr>
            <a:spLocks noGrp="1"/>
          </p:cNvSpPr>
          <p:nvPr>
            <p:ph type="body" sz="quarter" idx="18" hasCustomPrompt="1"/>
          </p:nvPr>
        </p:nvSpPr>
        <p:spPr>
          <a:xfrm>
            <a:off x="539264" y="3916580"/>
            <a:ext cx="5444976" cy="303692"/>
          </a:xfrm>
        </p:spPr>
        <p:txBody>
          <a:bodyPr>
            <a:noAutofit/>
          </a:bodyPr>
          <a:lstStyle>
            <a:lvl1pPr marL="0" indent="0">
              <a:buNone/>
              <a:defRPr sz="1400" b="0" i="0">
                <a:solidFill>
                  <a:schemeClr val="tx1"/>
                </a:solidFill>
                <a:latin typeface="Arial Narrow" panose="020B0604020202020204" pitchFamily="34" charset="0"/>
                <a:cs typeface="Arial Narrow" panose="020B0604020202020204" pitchFamily="34" charset="0"/>
              </a:defRPr>
            </a:lvl1pPr>
          </a:lstStyle>
          <a:p>
            <a:pPr lvl="0"/>
            <a:r>
              <a:rPr lang="en-US"/>
              <a:t>@Twitter</a:t>
            </a:r>
          </a:p>
        </p:txBody>
      </p:sp>
      <p:sp>
        <p:nvSpPr>
          <p:cNvPr id="26" name="Text Placeholder 25">
            <a:extLst>
              <a:ext uri="{FF2B5EF4-FFF2-40B4-BE49-F238E27FC236}">
                <a16:creationId xmlns:a16="http://schemas.microsoft.com/office/drawing/2014/main" id="{6A182B03-1CB5-304B-A02B-31BD837838C2}"/>
              </a:ext>
            </a:extLst>
          </p:cNvPr>
          <p:cNvSpPr>
            <a:spLocks noGrp="1"/>
          </p:cNvSpPr>
          <p:nvPr>
            <p:ph type="body" sz="quarter" idx="19" hasCustomPrompt="1"/>
          </p:nvPr>
        </p:nvSpPr>
        <p:spPr>
          <a:xfrm>
            <a:off x="539264" y="5146406"/>
            <a:ext cx="5444976" cy="274320"/>
          </a:xfrm>
        </p:spPr>
        <p:txBody>
          <a:bodyPr>
            <a:noAutofit/>
          </a:bodyPr>
          <a:lstStyle>
            <a:lvl1pPr marL="0" indent="0">
              <a:buNone/>
              <a:defRPr sz="1400" b="0" i="0">
                <a:solidFill>
                  <a:schemeClr val="tx1"/>
                </a:solidFill>
                <a:latin typeface="Arial Narrow" panose="020B0604020202020204" pitchFamily="34" charset="0"/>
                <a:cs typeface="Arial Narrow" panose="020B0604020202020204" pitchFamily="34" charset="0"/>
              </a:defRPr>
            </a:lvl1pPr>
          </a:lstStyle>
          <a:p>
            <a:pPr lvl="0"/>
            <a:r>
              <a:rPr lang="en-US"/>
              <a:t>@Twitter</a:t>
            </a:r>
          </a:p>
        </p:txBody>
      </p:sp>
      <p:sp>
        <p:nvSpPr>
          <p:cNvPr id="2" name="Text Placeholder 47">
            <a:extLst>
              <a:ext uri="{FF2B5EF4-FFF2-40B4-BE49-F238E27FC236}">
                <a16:creationId xmlns:a16="http://schemas.microsoft.com/office/drawing/2014/main" id="{FC455367-40F3-B392-BD63-6B01C4310168}"/>
              </a:ext>
            </a:extLst>
          </p:cNvPr>
          <p:cNvSpPr>
            <a:spLocks noGrp="1"/>
          </p:cNvSpPr>
          <p:nvPr>
            <p:ph type="body" sz="quarter" idx="26" hasCustomPrompt="1"/>
          </p:nvPr>
        </p:nvSpPr>
        <p:spPr>
          <a:xfrm>
            <a:off x="6736976" y="2322822"/>
            <a:ext cx="4915760" cy="2450422"/>
          </a:xfrm>
        </p:spPr>
        <p:txBody>
          <a:bodyPr lIns="91440" tIns="91440" rIns="91440" bIns="91440" anchor="ctr" anchorCtr="0">
            <a:noAutofit/>
          </a:bodyPr>
          <a:lstStyle>
            <a:lvl1pPr marL="0" indent="0">
              <a:buNone/>
              <a:defRPr sz="1600" b="0" i="0">
                <a:solidFill>
                  <a:srgbClr val="004976"/>
                </a:solidFill>
                <a:latin typeface="Arial Black" panose="020B0604020202020204" pitchFamily="34" charset="0"/>
                <a:cs typeface="Arial Black" panose="020B0604020202020204" pitchFamily="34" charset="0"/>
              </a:defRPr>
            </a:lvl1pPr>
          </a:lstStyle>
          <a:p>
            <a:pPr lvl="0"/>
            <a:r>
              <a:rPr lang="en-US"/>
              <a:t>Insert brief session overview / description / URLs / etc.</a:t>
            </a:r>
          </a:p>
        </p:txBody>
      </p:sp>
    </p:spTree>
    <p:extLst>
      <p:ext uri="{BB962C8B-B14F-4D97-AF65-F5344CB8AC3E}">
        <p14:creationId xmlns:p14="http://schemas.microsoft.com/office/powerpoint/2010/main" val="33451358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4 speaker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 name="Subtitle 2">
            <a:extLst>
              <a:ext uri="{FF2B5EF4-FFF2-40B4-BE49-F238E27FC236}">
                <a16:creationId xmlns:a16="http://schemas.microsoft.com/office/drawing/2014/main" id="{4133DD37-4392-6246-96D9-1E87E64743B8}"/>
              </a:ext>
            </a:extLst>
          </p:cNvPr>
          <p:cNvSpPr>
            <a:spLocks noGrp="1"/>
          </p:cNvSpPr>
          <p:nvPr>
            <p:ph type="subTitle" idx="1" hasCustomPrompt="1"/>
          </p:nvPr>
        </p:nvSpPr>
        <p:spPr>
          <a:xfrm>
            <a:off x="539264" y="2322821"/>
            <a:ext cx="5444976" cy="365760"/>
          </a:xfrm>
        </p:spPr>
        <p:txBody>
          <a:bodyPr lIns="91440" tIns="91440" rIns="91440" bIns="91440" anchor="ctr" anchorCtr="0">
            <a:noAutofit/>
          </a:bodyPr>
          <a:lstStyle>
            <a:lvl1pPr marL="0" indent="0" algn="l">
              <a:buNone/>
              <a:defRPr sz="1600" b="1" i="0">
                <a:solidFill>
                  <a:srgbClr val="004976"/>
                </a:solidFill>
                <a:latin typeface="Arial Black" panose="020B0604020202020204" pitchFamily="34" charset="0"/>
                <a:cs typeface="Arial Black"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US"/>
              <a:t>Speaker #1</a:t>
            </a:r>
          </a:p>
        </p:txBody>
      </p:sp>
      <p:sp>
        <p:nvSpPr>
          <p:cNvPr id="9" name="Title 6">
            <a:extLst>
              <a:ext uri="{FF2B5EF4-FFF2-40B4-BE49-F238E27FC236}">
                <a16:creationId xmlns:a16="http://schemas.microsoft.com/office/drawing/2014/main" id="{5E41BBCD-0C54-AC4D-9AED-60843135351E}"/>
              </a:ext>
            </a:extLst>
          </p:cNvPr>
          <p:cNvSpPr>
            <a:spLocks noGrp="1"/>
          </p:cNvSpPr>
          <p:nvPr>
            <p:ph type="title" hasCustomPrompt="1"/>
          </p:nvPr>
        </p:nvSpPr>
        <p:spPr>
          <a:xfrm>
            <a:off x="765175" y="471267"/>
            <a:ext cx="7413977" cy="996696"/>
          </a:xfrm>
        </p:spPr>
        <p:txBody>
          <a:bodyPr lIns="0" tIns="0" rIns="0" bIns="0" anchor="t" anchorCtr="0">
            <a:normAutofit/>
          </a:bodyPr>
          <a:lstStyle>
            <a:lvl1pPr>
              <a:defRPr lang="en-US" sz="4000" b="1" i="0" dirty="0">
                <a:solidFill>
                  <a:schemeClr val="bg1"/>
                </a:solidFill>
                <a:latin typeface="Arial Narrow" panose="020B0604020202020204" pitchFamily="34" charset="0"/>
                <a:cs typeface="Arial Narrow" panose="020B0604020202020204" pitchFamily="34" charset="0"/>
              </a:defRPr>
            </a:lvl1pPr>
          </a:lstStyle>
          <a:p>
            <a:r>
              <a:rPr lang="en-US"/>
              <a:t>NAME OF SESSION.</a:t>
            </a:r>
            <a:br>
              <a:rPr lang="en-US"/>
            </a:br>
            <a:r>
              <a:rPr lang="en-US"/>
              <a:t>4 SPEAKERS VERSION.</a:t>
            </a:r>
          </a:p>
        </p:txBody>
      </p:sp>
      <p:sp>
        <p:nvSpPr>
          <p:cNvPr id="11" name="Text Placeholder 29">
            <a:extLst>
              <a:ext uri="{FF2B5EF4-FFF2-40B4-BE49-F238E27FC236}">
                <a16:creationId xmlns:a16="http://schemas.microsoft.com/office/drawing/2014/main" id="{9CB3A5F9-8E20-A645-A7A9-B7E8CE8AD5EC}"/>
              </a:ext>
            </a:extLst>
          </p:cNvPr>
          <p:cNvSpPr>
            <a:spLocks noGrp="1"/>
          </p:cNvSpPr>
          <p:nvPr>
            <p:ph type="body" sz="quarter" idx="10" hasCustomPrompt="1"/>
          </p:nvPr>
        </p:nvSpPr>
        <p:spPr>
          <a:xfrm>
            <a:off x="6207762" y="2318880"/>
            <a:ext cx="5478382" cy="365760"/>
          </a:xfrm>
        </p:spPr>
        <p:txBody>
          <a:bodyPr lIns="91440" tIns="91440" rIns="91440" bIns="91440" anchor="ctr" anchorCtr="0">
            <a:noAutofit/>
          </a:bodyPr>
          <a:lstStyle>
            <a:lvl1pPr marL="0" indent="0">
              <a:buNone/>
              <a:defRPr sz="1600" b="1" i="0">
                <a:solidFill>
                  <a:srgbClr val="004976"/>
                </a:solidFill>
                <a:latin typeface="Arial Black" panose="020B0604020202020204" pitchFamily="34" charset="0"/>
                <a:cs typeface="Arial Black" panose="020B0604020202020204" pitchFamily="34" charset="0"/>
              </a:defRPr>
            </a:lvl1pPr>
          </a:lstStyle>
          <a:p>
            <a:pPr lvl="0"/>
            <a:r>
              <a:rPr lang="en-US"/>
              <a:t>Speaker #2</a:t>
            </a:r>
          </a:p>
        </p:txBody>
      </p:sp>
      <p:sp>
        <p:nvSpPr>
          <p:cNvPr id="12" name="Text Placeholder 43">
            <a:extLst>
              <a:ext uri="{FF2B5EF4-FFF2-40B4-BE49-F238E27FC236}">
                <a16:creationId xmlns:a16="http://schemas.microsoft.com/office/drawing/2014/main" id="{21A35BCF-5736-784C-8241-57868C5E53C8}"/>
              </a:ext>
            </a:extLst>
          </p:cNvPr>
          <p:cNvSpPr>
            <a:spLocks noGrp="1"/>
          </p:cNvSpPr>
          <p:nvPr>
            <p:ph type="body" sz="quarter" idx="11" hasCustomPrompt="1"/>
          </p:nvPr>
        </p:nvSpPr>
        <p:spPr>
          <a:xfrm>
            <a:off x="539264" y="2991017"/>
            <a:ext cx="5444976" cy="457200"/>
          </a:xfrm>
        </p:spPr>
        <p:txBody>
          <a:bodyPr lIns="91440" tIns="91440" rIns="91440" bIns="91440">
            <a:normAutofit/>
          </a:bodyPr>
          <a:lstStyle>
            <a:lvl1pPr marL="0" indent="0">
              <a:buNone/>
              <a:defRPr sz="1400" b="0" i="1">
                <a:solidFill>
                  <a:schemeClr val="tx1"/>
                </a:solidFill>
                <a:latin typeface="Arial Narrow" panose="020B0604020202020204" pitchFamily="34" charset="0"/>
                <a:cs typeface="Arial Narrow" panose="020B0604020202020204" pitchFamily="34" charset="0"/>
              </a:defRPr>
            </a:lvl1pPr>
          </a:lstStyle>
          <a:p>
            <a:pPr lvl="0"/>
            <a:r>
              <a:rPr lang="en-US"/>
              <a:t>Title, Organization</a:t>
            </a:r>
          </a:p>
        </p:txBody>
      </p:sp>
      <p:sp>
        <p:nvSpPr>
          <p:cNvPr id="13" name="Text Placeholder 45">
            <a:extLst>
              <a:ext uri="{FF2B5EF4-FFF2-40B4-BE49-F238E27FC236}">
                <a16:creationId xmlns:a16="http://schemas.microsoft.com/office/drawing/2014/main" id="{54C0758E-EB97-5F47-A3BA-F86FD0C11BA1}"/>
              </a:ext>
            </a:extLst>
          </p:cNvPr>
          <p:cNvSpPr>
            <a:spLocks noGrp="1"/>
          </p:cNvSpPr>
          <p:nvPr>
            <p:ph type="body" sz="quarter" idx="12" hasCustomPrompt="1"/>
          </p:nvPr>
        </p:nvSpPr>
        <p:spPr>
          <a:xfrm>
            <a:off x="6207762" y="2995713"/>
            <a:ext cx="5478382" cy="457200"/>
          </a:xfrm>
        </p:spPr>
        <p:txBody>
          <a:bodyPr lIns="91440" tIns="91440" rIns="91440" bIns="91440">
            <a:normAutofit/>
          </a:bodyPr>
          <a:lstStyle>
            <a:lvl1pPr marL="0" indent="0">
              <a:buNone/>
              <a:defRPr sz="1400" b="0" i="1">
                <a:solidFill>
                  <a:schemeClr val="tx1"/>
                </a:solidFill>
                <a:latin typeface="Arial Narrow" panose="020B0604020202020204" pitchFamily="34" charset="0"/>
                <a:cs typeface="Arial Narrow" panose="020B0604020202020204" pitchFamily="34" charset="0"/>
              </a:defRPr>
            </a:lvl1pPr>
          </a:lstStyle>
          <a:p>
            <a:pPr lvl="0"/>
            <a:r>
              <a:rPr lang="en-US"/>
              <a:t>Title, Organization</a:t>
            </a:r>
          </a:p>
        </p:txBody>
      </p:sp>
      <p:sp>
        <p:nvSpPr>
          <p:cNvPr id="14" name="Text Placeholder 47">
            <a:extLst>
              <a:ext uri="{FF2B5EF4-FFF2-40B4-BE49-F238E27FC236}">
                <a16:creationId xmlns:a16="http://schemas.microsoft.com/office/drawing/2014/main" id="{23DF0E2B-87BD-5643-B7BB-B33B6C588970}"/>
              </a:ext>
            </a:extLst>
          </p:cNvPr>
          <p:cNvSpPr>
            <a:spLocks noGrp="1"/>
          </p:cNvSpPr>
          <p:nvPr>
            <p:ph type="body" sz="quarter" idx="13" hasCustomPrompt="1"/>
          </p:nvPr>
        </p:nvSpPr>
        <p:spPr>
          <a:xfrm>
            <a:off x="539264" y="3845397"/>
            <a:ext cx="5444976" cy="365760"/>
          </a:xfrm>
        </p:spPr>
        <p:txBody>
          <a:bodyPr lIns="91440" tIns="91440" rIns="91440" bIns="91440" anchor="ctr" anchorCtr="0">
            <a:noAutofit/>
          </a:bodyPr>
          <a:lstStyle>
            <a:lvl1pPr marL="0" indent="0">
              <a:buNone/>
              <a:defRPr sz="1600" b="1" i="0">
                <a:solidFill>
                  <a:srgbClr val="004976"/>
                </a:solidFill>
                <a:latin typeface="Arial Black" panose="020B0604020202020204" pitchFamily="34" charset="0"/>
                <a:cs typeface="Arial Black" panose="020B0604020202020204" pitchFamily="34" charset="0"/>
              </a:defRPr>
            </a:lvl1pPr>
          </a:lstStyle>
          <a:p>
            <a:pPr lvl="0"/>
            <a:r>
              <a:rPr lang="en-US"/>
              <a:t>Speaker #3</a:t>
            </a:r>
          </a:p>
        </p:txBody>
      </p:sp>
      <p:sp>
        <p:nvSpPr>
          <p:cNvPr id="15" name="Text Placeholder 49">
            <a:extLst>
              <a:ext uri="{FF2B5EF4-FFF2-40B4-BE49-F238E27FC236}">
                <a16:creationId xmlns:a16="http://schemas.microsoft.com/office/drawing/2014/main" id="{7F578FF4-DD57-0445-8F4D-34464FA62BEA}"/>
              </a:ext>
            </a:extLst>
          </p:cNvPr>
          <p:cNvSpPr>
            <a:spLocks noGrp="1"/>
          </p:cNvSpPr>
          <p:nvPr>
            <p:ph type="body" sz="quarter" idx="14" hasCustomPrompt="1"/>
          </p:nvPr>
        </p:nvSpPr>
        <p:spPr>
          <a:xfrm>
            <a:off x="6207762" y="3837604"/>
            <a:ext cx="5478382" cy="365760"/>
          </a:xfrm>
        </p:spPr>
        <p:txBody>
          <a:bodyPr lIns="91440" tIns="91440" rIns="91440" bIns="91440" anchor="ctr" anchorCtr="0">
            <a:noAutofit/>
          </a:bodyPr>
          <a:lstStyle>
            <a:lvl1pPr marL="0" indent="0">
              <a:buNone/>
              <a:defRPr sz="1600" b="1" i="0">
                <a:solidFill>
                  <a:srgbClr val="004976"/>
                </a:solidFill>
                <a:latin typeface="Arial Black" panose="020B0604020202020204" pitchFamily="34" charset="0"/>
                <a:cs typeface="Arial Black" panose="020B0604020202020204" pitchFamily="34" charset="0"/>
              </a:defRPr>
            </a:lvl1pPr>
          </a:lstStyle>
          <a:p>
            <a:pPr lvl="0"/>
            <a:r>
              <a:rPr lang="en-US"/>
              <a:t>Speaker #4</a:t>
            </a:r>
          </a:p>
        </p:txBody>
      </p:sp>
      <p:sp>
        <p:nvSpPr>
          <p:cNvPr id="16" name="Text Placeholder 51">
            <a:extLst>
              <a:ext uri="{FF2B5EF4-FFF2-40B4-BE49-F238E27FC236}">
                <a16:creationId xmlns:a16="http://schemas.microsoft.com/office/drawing/2014/main" id="{FDE357A9-9E40-A24F-9179-BA15FF69613D}"/>
              </a:ext>
            </a:extLst>
          </p:cNvPr>
          <p:cNvSpPr>
            <a:spLocks noGrp="1"/>
          </p:cNvSpPr>
          <p:nvPr>
            <p:ph type="body" sz="quarter" idx="15" hasCustomPrompt="1"/>
          </p:nvPr>
        </p:nvSpPr>
        <p:spPr>
          <a:xfrm>
            <a:off x="539264" y="4522884"/>
            <a:ext cx="5444976" cy="457200"/>
          </a:xfrm>
        </p:spPr>
        <p:txBody>
          <a:bodyPr lIns="91440" tIns="91440" rIns="91440" bIns="91440">
            <a:normAutofit/>
          </a:bodyPr>
          <a:lstStyle>
            <a:lvl1pPr marL="0" indent="0">
              <a:buNone/>
              <a:defRPr sz="1400" b="0" i="1">
                <a:solidFill>
                  <a:schemeClr val="tx1"/>
                </a:solidFill>
                <a:latin typeface="Arial Narrow" panose="020B0604020202020204" pitchFamily="34" charset="0"/>
                <a:cs typeface="Arial Narrow" panose="020B0604020202020204" pitchFamily="34" charset="0"/>
              </a:defRPr>
            </a:lvl1pPr>
          </a:lstStyle>
          <a:p>
            <a:pPr lvl="0"/>
            <a:r>
              <a:rPr lang="en-US"/>
              <a:t>Title, Organization</a:t>
            </a:r>
          </a:p>
        </p:txBody>
      </p:sp>
      <p:sp>
        <p:nvSpPr>
          <p:cNvPr id="24" name="Text Placeholder 23">
            <a:extLst>
              <a:ext uri="{FF2B5EF4-FFF2-40B4-BE49-F238E27FC236}">
                <a16:creationId xmlns:a16="http://schemas.microsoft.com/office/drawing/2014/main" id="{3020CD6D-9C8B-714E-9A7E-1B86EDAD2243}"/>
              </a:ext>
            </a:extLst>
          </p:cNvPr>
          <p:cNvSpPr>
            <a:spLocks noGrp="1"/>
          </p:cNvSpPr>
          <p:nvPr>
            <p:ph type="body" sz="quarter" idx="18" hasCustomPrompt="1"/>
          </p:nvPr>
        </p:nvSpPr>
        <p:spPr>
          <a:xfrm>
            <a:off x="6207762" y="2692021"/>
            <a:ext cx="5478382" cy="274320"/>
          </a:xfrm>
        </p:spPr>
        <p:txBody>
          <a:bodyPr>
            <a:noAutofit/>
          </a:bodyPr>
          <a:lstStyle>
            <a:lvl1pPr marL="0" indent="0">
              <a:buNone/>
              <a:defRPr sz="1400" b="0" i="0">
                <a:solidFill>
                  <a:schemeClr val="tx1"/>
                </a:solidFill>
                <a:latin typeface="Arial Narrow" panose="020B0604020202020204" pitchFamily="34" charset="0"/>
                <a:cs typeface="Arial Narrow" panose="020B0604020202020204" pitchFamily="34" charset="0"/>
              </a:defRPr>
            </a:lvl1pPr>
          </a:lstStyle>
          <a:p>
            <a:pPr lvl="0"/>
            <a:r>
              <a:rPr lang="en-US"/>
              <a:t>@Twitter</a:t>
            </a:r>
          </a:p>
        </p:txBody>
      </p:sp>
      <p:sp>
        <p:nvSpPr>
          <p:cNvPr id="26" name="Text Placeholder 25">
            <a:extLst>
              <a:ext uri="{FF2B5EF4-FFF2-40B4-BE49-F238E27FC236}">
                <a16:creationId xmlns:a16="http://schemas.microsoft.com/office/drawing/2014/main" id="{6A182B03-1CB5-304B-A02B-31BD837838C2}"/>
              </a:ext>
            </a:extLst>
          </p:cNvPr>
          <p:cNvSpPr>
            <a:spLocks noGrp="1"/>
          </p:cNvSpPr>
          <p:nvPr>
            <p:ph type="body" sz="quarter" idx="19" hasCustomPrompt="1"/>
          </p:nvPr>
        </p:nvSpPr>
        <p:spPr>
          <a:xfrm>
            <a:off x="539264" y="4218559"/>
            <a:ext cx="5444976" cy="274320"/>
          </a:xfrm>
        </p:spPr>
        <p:txBody>
          <a:bodyPr>
            <a:noAutofit/>
          </a:bodyPr>
          <a:lstStyle>
            <a:lvl1pPr marL="0" indent="0">
              <a:buNone/>
              <a:defRPr sz="1400" b="0" i="0">
                <a:solidFill>
                  <a:schemeClr val="tx1"/>
                </a:solidFill>
                <a:latin typeface="Arial Narrow" panose="020B0604020202020204" pitchFamily="34" charset="0"/>
                <a:cs typeface="Arial Narrow" panose="020B0604020202020204" pitchFamily="34" charset="0"/>
              </a:defRPr>
            </a:lvl1pPr>
          </a:lstStyle>
          <a:p>
            <a:pPr lvl="0"/>
            <a:r>
              <a:rPr lang="en-US"/>
              <a:t>@Twitter</a:t>
            </a:r>
          </a:p>
        </p:txBody>
      </p:sp>
      <p:sp>
        <p:nvSpPr>
          <p:cNvPr id="28" name="Text Placeholder 27">
            <a:extLst>
              <a:ext uri="{FF2B5EF4-FFF2-40B4-BE49-F238E27FC236}">
                <a16:creationId xmlns:a16="http://schemas.microsoft.com/office/drawing/2014/main" id="{4104BEC0-05FF-D14E-A5EC-8AA72A731939}"/>
              </a:ext>
            </a:extLst>
          </p:cNvPr>
          <p:cNvSpPr>
            <a:spLocks noGrp="1"/>
          </p:cNvSpPr>
          <p:nvPr>
            <p:ph type="body" sz="quarter" idx="20" hasCustomPrompt="1"/>
          </p:nvPr>
        </p:nvSpPr>
        <p:spPr>
          <a:xfrm>
            <a:off x="6207762" y="4215347"/>
            <a:ext cx="5478382" cy="274320"/>
          </a:xfrm>
        </p:spPr>
        <p:txBody>
          <a:bodyPr>
            <a:noAutofit/>
          </a:bodyPr>
          <a:lstStyle>
            <a:lvl1pPr marL="0" indent="0">
              <a:buNone/>
              <a:defRPr sz="1400" b="0" i="0">
                <a:solidFill>
                  <a:schemeClr val="tx1"/>
                </a:solidFill>
                <a:latin typeface="Arial Narrow" panose="020B0604020202020204" pitchFamily="34" charset="0"/>
                <a:cs typeface="Arial Narrow" panose="020B0604020202020204" pitchFamily="34" charset="0"/>
              </a:defRPr>
            </a:lvl1pPr>
          </a:lstStyle>
          <a:p>
            <a:pPr lvl="0"/>
            <a:r>
              <a:rPr lang="en-US"/>
              <a:t>@Twitter</a:t>
            </a:r>
          </a:p>
        </p:txBody>
      </p:sp>
      <p:sp>
        <p:nvSpPr>
          <p:cNvPr id="25" name="Text Placeholder 53">
            <a:extLst>
              <a:ext uri="{FF2B5EF4-FFF2-40B4-BE49-F238E27FC236}">
                <a16:creationId xmlns:a16="http://schemas.microsoft.com/office/drawing/2014/main" id="{5DC49FD7-ACB2-1848-85A2-8793E8D72B81}"/>
              </a:ext>
            </a:extLst>
          </p:cNvPr>
          <p:cNvSpPr>
            <a:spLocks noGrp="1"/>
          </p:cNvSpPr>
          <p:nvPr>
            <p:ph type="body" sz="quarter" idx="24" hasCustomPrompt="1"/>
          </p:nvPr>
        </p:nvSpPr>
        <p:spPr>
          <a:xfrm>
            <a:off x="6207762" y="4522884"/>
            <a:ext cx="5478382" cy="457200"/>
          </a:xfrm>
        </p:spPr>
        <p:txBody>
          <a:bodyPr lIns="91440" tIns="91440" rIns="91440" bIns="91440">
            <a:normAutofit/>
          </a:bodyPr>
          <a:lstStyle>
            <a:lvl1pPr marL="0" indent="0">
              <a:buNone/>
              <a:defRPr sz="1400" b="0" i="1">
                <a:solidFill>
                  <a:schemeClr val="tx1"/>
                </a:solidFill>
                <a:latin typeface="Arial Narrow" panose="020B0604020202020204" pitchFamily="34" charset="0"/>
                <a:cs typeface="Arial Narrow" panose="020B0604020202020204" pitchFamily="34" charset="0"/>
              </a:defRPr>
            </a:lvl1pPr>
          </a:lstStyle>
          <a:p>
            <a:pPr lvl="0"/>
            <a:r>
              <a:rPr lang="en-US"/>
              <a:t>Title, Organization</a:t>
            </a:r>
          </a:p>
        </p:txBody>
      </p:sp>
      <p:sp>
        <p:nvSpPr>
          <p:cNvPr id="3" name="Text Placeholder 23">
            <a:extLst>
              <a:ext uri="{FF2B5EF4-FFF2-40B4-BE49-F238E27FC236}">
                <a16:creationId xmlns:a16="http://schemas.microsoft.com/office/drawing/2014/main" id="{4E869022-8512-4142-FB91-E6D0180A993C}"/>
              </a:ext>
            </a:extLst>
          </p:cNvPr>
          <p:cNvSpPr>
            <a:spLocks noGrp="1"/>
          </p:cNvSpPr>
          <p:nvPr>
            <p:ph type="body" sz="quarter" idx="25" hasCustomPrompt="1"/>
          </p:nvPr>
        </p:nvSpPr>
        <p:spPr>
          <a:xfrm>
            <a:off x="539264" y="2721103"/>
            <a:ext cx="5444975" cy="269914"/>
          </a:xfrm>
        </p:spPr>
        <p:txBody>
          <a:bodyPr>
            <a:noAutofit/>
          </a:bodyPr>
          <a:lstStyle>
            <a:lvl1pPr marL="0" indent="0">
              <a:buNone/>
              <a:defRPr sz="1400" b="0" i="0">
                <a:solidFill>
                  <a:schemeClr val="tx1"/>
                </a:solidFill>
                <a:latin typeface="Arial Narrow" panose="020B0604020202020204" pitchFamily="34" charset="0"/>
                <a:cs typeface="Arial Narrow" panose="020B0604020202020204" pitchFamily="34" charset="0"/>
              </a:defRPr>
            </a:lvl1pPr>
          </a:lstStyle>
          <a:p>
            <a:pPr lvl="0"/>
            <a:r>
              <a:rPr lang="en-US"/>
              <a:t>@Twitter</a:t>
            </a:r>
          </a:p>
        </p:txBody>
      </p:sp>
      <p:sp>
        <p:nvSpPr>
          <p:cNvPr id="4" name="Text Placeholder 47">
            <a:extLst>
              <a:ext uri="{FF2B5EF4-FFF2-40B4-BE49-F238E27FC236}">
                <a16:creationId xmlns:a16="http://schemas.microsoft.com/office/drawing/2014/main" id="{92390FBE-EF8A-7052-8CBE-86712DCE83E2}"/>
              </a:ext>
            </a:extLst>
          </p:cNvPr>
          <p:cNvSpPr>
            <a:spLocks noGrp="1"/>
          </p:cNvSpPr>
          <p:nvPr>
            <p:ph type="body" sz="quarter" idx="26" hasCustomPrompt="1"/>
          </p:nvPr>
        </p:nvSpPr>
        <p:spPr>
          <a:xfrm>
            <a:off x="539264" y="5365376"/>
            <a:ext cx="9035042" cy="632011"/>
          </a:xfrm>
        </p:spPr>
        <p:txBody>
          <a:bodyPr lIns="91440" tIns="91440" rIns="91440" bIns="91440" anchor="ctr" anchorCtr="0">
            <a:noAutofit/>
          </a:bodyPr>
          <a:lstStyle>
            <a:lvl1pPr marL="0" indent="0">
              <a:buNone/>
              <a:defRPr sz="1600" b="0" i="0">
                <a:solidFill>
                  <a:srgbClr val="004976"/>
                </a:solidFill>
                <a:latin typeface="Arial Black" panose="020B0604020202020204" pitchFamily="34" charset="0"/>
                <a:cs typeface="Arial Black" panose="020B0604020202020204" pitchFamily="34" charset="0"/>
              </a:defRPr>
            </a:lvl1pPr>
          </a:lstStyle>
          <a:p>
            <a:pPr lvl="0"/>
            <a:r>
              <a:rPr lang="en-US"/>
              <a:t>Insert brief session overview / description / URLs / etc.</a:t>
            </a:r>
          </a:p>
        </p:txBody>
      </p:sp>
    </p:spTree>
    <p:extLst>
      <p:ext uri="{BB962C8B-B14F-4D97-AF65-F5344CB8AC3E}">
        <p14:creationId xmlns:p14="http://schemas.microsoft.com/office/powerpoint/2010/main" val="27080816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E6E531-1E63-0B4A-ABCA-016C5755D58B}"/>
              </a:ext>
            </a:extLst>
          </p:cNvPr>
          <p:cNvSpPr>
            <a:spLocks noGrp="1"/>
          </p:cNvSpPr>
          <p:nvPr>
            <p:ph type="title" hasCustomPrompt="1"/>
          </p:nvPr>
        </p:nvSpPr>
        <p:spPr>
          <a:xfrm>
            <a:off x="831850" y="136525"/>
            <a:ext cx="10515600" cy="2852737"/>
          </a:xfrm>
        </p:spPr>
        <p:txBody>
          <a:bodyPr anchor="b"/>
          <a:lstStyle>
            <a:lvl1pPr>
              <a:defRPr sz="6000"/>
            </a:lvl1pPr>
          </a:lstStyle>
          <a:p>
            <a:r>
              <a:rPr lang="en-US"/>
              <a:t>SECTION SLIDE</a:t>
            </a:r>
          </a:p>
        </p:txBody>
      </p:sp>
      <p:sp>
        <p:nvSpPr>
          <p:cNvPr id="3" name="Text Placeholder 2">
            <a:extLst>
              <a:ext uri="{FF2B5EF4-FFF2-40B4-BE49-F238E27FC236}">
                <a16:creationId xmlns:a16="http://schemas.microsoft.com/office/drawing/2014/main" id="{84981029-2FA3-424C-A4D8-FFD9486DEA52}"/>
              </a:ext>
            </a:extLst>
          </p:cNvPr>
          <p:cNvSpPr>
            <a:spLocks noGrp="1"/>
          </p:cNvSpPr>
          <p:nvPr>
            <p:ph type="body" idx="1"/>
          </p:nvPr>
        </p:nvSpPr>
        <p:spPr>
          <a:xfrm>
            <a:off x="831850" y="2989262"/>
            <a:ext cx="10515600" cy="3217900"/>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13222447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1-Column Content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11BB74-870B-C744-8150-3A976562ABB4}"/>
              </a:ext>
            </a:extLst>
          </p:cNvPr>
          <p:cNvSpPr>
            <a:spLocks noGrp="1"/>
          </p:cNvSpPr>
          <p:nvPr>
            <p:ph type="title" hasCustomPrompt="1"/>
          </p:nvPr>
        </p:nvSpPr>
        <p:spPr/>
        <p:txBody>
          <a:bodyPr/>
          <a:lstStyle/>
          <a:p>
            <a:r>
              <a:rPr lang="en-US"/>
              <a:t>1-COLUMN CONTENT SLIDE</a:t>
            </a:r>
          </a:p>
        </p:txBody>
      </p:sp>
      <p:sp>
        <p:nvSpPr>
          <p:cNvPr id="3" name="Content Placeholder 2">
            <a:extLst>
              <a:ext uri="{FF2B5EF4-FFF2-40B4-BE49-F238E27FC236}">
                <a16:creationId xmlns:a16="http://schemas.microsoft.com/office/drawing/2014/main" id="{00D89AE5-2B65-9947-8458-6CA88F1E3CA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197014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2-Column Content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1849FE-C63C-7B40-8CC0-410272BF9558}"/>
              </a:ext>
            </a:extLst>
          </p:cNvPr>
          <p:cNvSpPr>
            <a:spLocks noGrp="1"/>
          </p:cNvSpPr>
          <p:nvPr>
            <p:ph type="title" hasCustomPrompt="1"/>
          </p:nvPr>
        </p:nvSpPr>
        <p:spPr/>
        <p:txBody>
          <a:bodyPr/>
          <a:lstStyle/>
          <a:p>
            <a:r>
              <a:rPr lang="en-US"/>
              <a:t>2-COLUMN CONTENT SLIDE</a:t>
            </a:r>
          </a:p>
        </p:txBody>
      </p:sp>
      <p:sp>
        <p:nvSpPr>
          <p:cNvPr id="3" name="Content Placeholder 2">
            <a:extLst>
              <a:ext uri="{FF2B5EF4-FFF2-40B4-BE49-F238E27FC236}">
                <a16:creationId xmlns:a16="http://schemas.microsoft.com/office/drawing/2014/main" id="{43A6F7A1-C14E-3747-9ECA-BAADA0E2831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15CD926-A69A-684C-A2CC-0FD8FE6E4DC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782614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2-Column Content Slide w Subhead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75A86C-4EAF-874C-B0C7-6465460252D8}"/>
              </a:ext>
            </a:extLst>
          </p:cNvPr>
          <p:cNvSpPr>
            <a:spLocks noGrp="1"/>
          </p:cNvSpPr>
          <p:nvPr>
            <p:ph type="title" hasCustomPrompt="1"/>
          </p:nvPr>
        </p:nvSpPr>
        <p:spPr>
          <a:xfrm>
            <a:off x="839788" y="365125"/>
            <a:ext cx="10515600" cy="1325563"/>
          </a:xfrm>
        </p:spPr>
        <p:txBody>
          <a:bodyPr/>
          <a:lstStyle/>
          <a:p>
            <a:r>
              <a:rPr lang="en-US"/>
              <a:t>2-COLUMN CONTENT SLIDE W/ HEADERS</a:t>
            </a:r>
          </a:p>
        </p:txBody>
      </p:sp>
      <p:sp>
        <p:nvSpPr>
          <p:cNvPr id="3" name="Text Placeholder 2">
            <a:extLst>
              <a:ext uri="{FF2B5EF4-FFF2-40B4-BE49-F238E27FC236}">
                <a16:creationId xmlns:a16="http://schemas.microsoft.com/office/drawing/2014/main" id="{B6994F69-AE6A-2B4F-BFD6-350F62F46D8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607C7F5-11B3-3B4F-8259-64E4841C238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36FE583-48D6-F642-8F53-EBB2E542E26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8644555-C4D5-6845-8B62-5A6415FDAF1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2007361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2-Column Side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D7EB86-17FF-AA44-B615-446275B12FA5}"/>
              </a:ext>
            </a:extLst>
          </p:cNvPr>
          <p:cNvSpPr>
            <a:spLocks noGrp="1"/>
          </p:cNvSpPr>
          <p:nvPr>
            <p:ph type="title" hasCustomPrompt="1"/>
          </p:nvPr>
        </p:nvSpPr>
        <p:spPr>
          <a:xfrm>
            <a:off x="839788" y="457200"/>
            <a:ext cx="3932237" cy="1600200"/>
          </a:xfrm>
        </p:spPr>
        <p:txBody>
          <a:bodyPr anchor="b"/>
          <a:lstStyle>
            <a:lvl1pPr>
              <a:defRPr sz="3200"/>
            </a:lvl1pPr>
          </a:lstStyle>
          <a:p>
            <a:r>
              <a:rPr lang="en-US"/>
              <a:t>2 COLUMN SIDE CONTENT SLIDE</a:t>
            </a:r>
          </a:p>
        </p:txBody>
      </p:sp>
      <p:sp>
        <p:nvSpPr>
          <p:cNvPr id="3" name="Content Placeholder 2">
            <a:extLst>
              <a:ext uri="{FF2B5EF4-FFF2-40B4-BE49-F238E27FC236}">
                <a16:creationId xmlns:a16="http://schemas.microsoft.com/office/drawing/2014/main" id="{53F9D699-F1AB-DE4F-B378-4EC32392A32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2DADB61-9D53-8442-B173-BBFA5AF8335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14180185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2-Column Pictur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16CE9B-5EF8-8B48-ACF5-6A5006E5AE82}"/>
              </a:ext>
            </a:extLst>
          </p:cNvPr>
          <p:cNvSpPr>
            <a:spLocks noGrp="1"/>
          </p:cNvSpPr>
          <p:nvPr>
            <p:ph type="title" hasCustomPrompt="1"/>
          </p:nvPr>
        </p:nvSpPr>
        <p:spPr>
          <a:xfrm>
            <a:off x="839788" y="457200"/>
            <a:ext cx="3932237" cy="1600200"/>
          </a:xfrm>
        </p:spPr>
        <p:txBody>
          <a:bodyPr anchor="b"/>
          <a:lstStyle>
            <a:lvl1pPr>
              <a:defRPr sz="3200"/>
            </a:lvl1pPr>
          </a:lstStyle>
          <a:p>
            <a:r>
              <a:rPr lang="en-US"/>
              <a:t>2 COLUMN PICTURE SLIDE</a:t>
            </a:r>
          </a:p>
        </p:txBody>
      </p:sp>
      <p:sp>
        <p:nvSpPr>
          <p:cNvPr id="3" name="Picture Placeholder 2">
            <a:extLst>
              <a:ext uri="{FF2B5EF4-FFF2-40B4-BE49-F238E27FC236}">
                <a16:creationId xmlns:a16="http://schemas.microsoft.com/office/drawing/2014/main" id="{81950E3D-DF7B-414E-AE31-1CE95E57A45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BE6DB4ED-9BEF-264E-9631-369D916F416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36424010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1">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FD44CF0-E06C-4C46-95E8-5CF0C9C2BBB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7379B8D-FBBE-1D48-9A96-2079A9EE967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62F9B9D-A090-8947-9F3B-9B7802B32E3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bg1"/>
                </a:solidFill>
              </a:defRPr>
            </a:lvl1pPr>
          </a:lstStyle>
          <a:p>
            <a:fld id="{FB5E46D0-496E-F74B-B5CC-1ED247A826E1}" type="datetimeFigureOut">
              <a:rPr lang="en-US" smtClean="0"/>
              <a:pPr/>
              <a:t>3/6/2023</a:t>
            </a:fld>
            <a:endParaRPr lang="en-US"/>
          </a:p>
        </p:txBody>
      </p:sp>
      <p:sp>
        <p:nvSpPr>
          <p:cNvPr id="5" name="Footer Placeholder 4">
            <a:extLst>
              <a:ext uri="{FF2B5EF4-FFF2-40B4-BE49-F238E27FC236}">
                <a16:creationId xmlns:a16="http://schemas.microsoft.com/office/drawing/2014/main" id="{B78C2141-22A0-8B45-82F5-172A950B4EA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bg1"/>
                </a:solidFill>
              </a:defRPr>
            </a:lvl1pPr>
          </a:lstStyle>
          <a:p>
            <a:endParaRPr lang="en-US"/>
          </a:p>
        </p:txBody>
      </p:sp>
      <p:sp>
        <p:nvSpPr>
          <p:cNvPr id="6" name="Slide Number Placeholder 5">
            <a:extLst>
              <a:ext uri="{FF2B5EF4-FFF2-40B4-BE49-F238E27FC236}">
                <a16:creationId xmlns:a16="http://schemas.microsoft.com/office/drawing/2014/main" id="{0F864949-E3E0-1242-97BC-46B175353D5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bg1"/>
                </a:solidFill>
              </a:defRPr>
            </a:lvl1pPr>
          </a:lstStyle>
          <a:p>
            <a:fld id="{6BAE1839-9144-0847-8BD8-3F83D1C44BAC}" type="slidenum">
              <a:rPr lang="en-US" smtClean="0"/>
              <a:pPr/>
              <a:t>‹#›</a:t>
            </a:fld>
            <a:endParaRPr lang="en-US"/>
          </a:p>
        </p:txBody>
      </p:sp>
    </p:spTree>
    <p:extLst>
      <p:ext uri="{BB962C8B-B14F-4D97-AF65-F5344CB8AC3E}">
        <p14:creationId xmlns:p14="http://schemas.microsoft.com/office/powerpoint/2010/main" val="2255484703"/>
      </p:ext>
    </p:extLst>
  </p:cSld>
  <p:clrMap bg1="lt1" tx1="dk1" bg2="lt2" tx2="dk2" accent1="accent1" accent2="accent2" accent3="accent3" accent4="accent4" accent5="accent5" accent6="accent6" hlink="hlink" folHlink="folHlink"/>
  <p:sldLayoutIdLst>
    <p:sldLayoutId id="2147483659" r:id="rId1"/>
    <p:sldLayoutId id="2147483658" r:id="rId2"/>
    <p:sldLayoutId id="2147483649" r:id="rId3"/>
    <p:sldLayoutId id="2147483651" r:id="rId4"/>
    <p:sldLayoutId id="2147483650" r:id="rId5"/>
    <p:sldLayoutId id="2147483652" r:id="rId6"/>
    <p:sldLayoutId id="2147483653" r:id="rId7"/>
    <p:sldLayoutId id="2147483656" r:id="rId8"/>
    <p:sldLayoutId id="2147483657" r:id="rId9"/>
  </p:sldLayoutIdLst>
  <p:txStyles>
    <p:titleStyle>
      <a:lvl1pPr algn="l" defTabSz="914400" rtl="0" eaLnBrk="1" latinLnBrk="0" hangingPunct="1">
        <a:lnSpc>
          <a:spcPct val="90000"/>
        </a:lnSpc>
        <a:spcBef>
          <a:spcPct val="0"/>
        </a:spcBef>
        <a:buNone/>
        <a:defRPr sz="4400" b="1" i="0" kern="1200">
          <a:solidFill>
            <a:srgbClr val="004976"/>
          </a:solidFill>
          <a:latin typeface="Arial Narrow" panose="020B0604020202020204" pitchFamily="34" charset="0"/>
          <a:ea typeface="+mj-ea"/>
          <a:cs typeface="Arial Narrow"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9.xml"/><Relationship Id="rId1" Type="http://schemas.openxmlformats.org/officeDocument/2006/relationships/slideLayout" Target="../slideLayouts/slideLayout5.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089FE281-2ACC-2937-33F5-FA9024247893}"/>
              </a:ext>
            </a:extLst>
          </p:cNvPr>
          <p:cNvSpPr>
            <a:spLocks noGrp="1"/>
          </p:cNvSpPr>
          <p:nvPr>
            <p:ph type="subTitle" idx="1"/>
          </p:nvPr>
        </p:nvSpPr>
        <p:spPr/>
        <p:txBody>
          <a:bodyPr/>
          <a:lstStyle/>
          <a:p>
            <a:r>
              <a:rPr lang="en-US"/>
              <a:t>Mike Giuffrida</a:t>
            </a:r>
          </a:p>
        </p:txBody>
      </p:sp>
      <p:sp>
        <p:nvSpPr>
          <p:cNvPr id="3" name="Title 2">
            <a:extLst>
              <a:ext uri="{FF2B5EF4-FFF2-40B4-BE49-F238E27FC236}">
                <a16:creationId xmlns:a16="http://schemas.microsoft.com/office/drawing/2014/main" id="{8AB35FA5-EDC9-DB0E-A0A1-C0D71BB4D6CC}"/>
              </a:ext>
            </a:extLst>
          </p:cNvPr>
          <p:cNvSpPr>
            <a:spLocks noGrp="1"/>
          </p:cNvSpPr>
          <p:nvPr>
            <p:ph type="title"/>
          </p:nvPr>
        </p:nvSpPr>
        <p:spPr/>
        <p:txBody>
          <a:bodyPr>
            <a:normAutofit/>
          </a:bodyPr>
          <a:lstStyle/>
          <a:p>
            <a:r>
              <a:rPr lang="en-US" sz="2400" b="1">
                <a:effectLst/>
                <a:latin typeface="Calibri" panose="020F0502020204030204" pitchFamily="34" charset="0"/>
                <a:ea typeface="Calibri" panose="020F0502020204030204" pitchFamily="34" charset="0"/>
              </a:rPr>
              <a:t>Centering Racial Equity in our Homeless Response Systems: Being Intentional and Thinking Strategically</a:t>
            </a:r>
            <a:endParaRPr lang="en-US" sz="4800"/>
          </a:p>
        </p:txBody>
      </p:sp>
      <p:sp>
        <p:nvSpPr>
          <p:cNvPr id="5" name="Text Placeholder 4">
            <a:extLst>
              <a:ext uri="{FF2B5EF4-FFF2-40B4-BE49-F238E27FC236}">
                <a16:creationId xmlns:a16="http://schemas.microsoft.com/office/drawing/2014/main" id="{E8D14156-8818-BA1E-A362-EB93E7BFB8C6}"/>
              </a:ext>
            </a:extLst>
          </p:cNvPr>
          <p:cNvSpPr>
            <a:spLocks noGrp="1"/>
          </p:cNvSpPr>
          <p:nvPr>
            <p:ph type="body" sz="quarter" idx="11"/>
          </p:nvPr>
        </p:nvSpPr>
        <p:spPr/>
        <p:txBody>
          <a:bodyPr/>
          <a:lstStyle/>
          <a:p>
            <a:r>
              <a:rPr lang="en-US"/>
              <a:t>Associate Director, Long Island Coalition for the Homeless</a:t>
            </a:r>
          </a:p>
        </p:txBody>
      </p:sp>
      <p:sp>
        <p:nvSpPr>
          <p:cNvPr id="8" name="Text Placeholder 7">
            <a:extLst>
              <a:ext uri="{FF2B5EF4-FFF2-40B4-BE49-F238E27FC236}">
                <a16:creationId xmlns:a16="http://schemas.microsoft.com/office/drawing/2014/main" id="{41C1961D-3E2A-9A83-C3BF-F216C463FDF1}"/>
              </a:ext>
            </a:extLst>
          </p:cNvPr>
          <p:cNvSpPr>
            <a:spLocks noGrp="1"/>
          </p:cNvSpPr>
          <p:nvPr>
            <p:ph type="body" sz="quarter" idx="25"/>
          </p:nvPr>
        </p:nvSpPr>
        <p:spPr/>
        <p:txBody>
          <a:bodyPr/>
          <a:lstStyle/>
          <a:p>
            <a:r>
              <a:rPr lang="en-US"/>
              <a:t>mgiuffrida@addressthehomeless.org</a:t>
            </a:r>
          </a:p>
        </p:txBody>
      </p:sp>
      <p:sp>
        <p:nvSpPr>
          <p:cNvPr id="9" name="Text Placeholder 8">
            <a:extLst>
              <a:ext uri="{FF2B5EF4-FFF2-40B4-BE49-F238E27FC236}">
                <a16:creationId xmlns:a16="http://schemas.microsoft.com/office/drawing/2014/main" id="{8DD4D540-1EFD-9560-3D12-F976C47E6D59}"/>
              </a:ext>
            </a:extLst>
          </p:cNvPr>
          <p:cNvSpPr>
            <a:spLocks noGrp="1"/>
          </p:cNvSpPr>
          <p:nvPr>
            <p:ph type="body" sz="quarter" idx="26"/>
          </p:nvPr>
        </p:nvSpPr>
        <p:spPr/>
        <p:txBody>
          <a:bodyPr/>
          <a:lstStyle/>
          <a:p>
            <a:r>
              <a:rPr lang="en-US"/>
              <a:t>In this session we will discuss some of the steps along the way of the ongoing journey of the Long Island NY Continuum of Care to address racial disparities in one of the most racially segregated places in the United States. </a:t>
            </a:r>
          </a:p>
        </p:txBody>
      </p:sp>
    </p:spTree>
    <p:extLst>
      <p:ext uri="{BB962C8B-B14F-4D97-AF65-F5344CB8AC3E}">
        <p14:creationId xmlns:p14="http://schemas.microsoft.com/office/powerpoint/2010/main" val="19161329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6FAC7B-D8DB-EAF6-1541-DE59320BE8CC}"/>
              </a:ext>
            </a:extLst>
          </p:cNvPr>
          <p:cNvSpPr>
            <a:spLocks noGrp="1"/>
          </p:cNvSpPr>
          <p:nvPr>
            <p:ph type="title"/>
          </p:nvPr>
        </p:nvSpPr>
        <p:spPr/>
        <p:txBody>
          <a:bodyPr/>
          <a:lstStyle/>
          <a:p>
            <a:r>
              <a:rPr lang="en-US"/>
              <a:t>Gatekeeping and Power Dynamics</a:t>
            </a:r>
          </a:p>
        </p:txBody>
      </p:sp>
      <p:sp>
        <p:nvSpPr>
          <p:cNvPr id="3" name="Content Placeholder 2">
            <a:extLst>
              <a:ext uri="{FF2B5EF4-FFF2-40B4-BE49-F238E27FC236}">
                <a16:creationId xmlns:a16="http://schemas.microsoft.com/office/drawing/2014/main" id="{5428B34F-A2CB-CE2A-68F7-C35821A8F32F}"/>
              </a:ext>
            </a:extLst>
          </p:cNvPr>
          <p:cNvSpPr>
            <a:spLocks noGrp="1"/>
          </p:cNvSpPr>
          <p:nvPr>
            <p:ph idx="1"/>
          </p:nvPr>
        </p:nvSpPr>
        <p:spPr/>
        <p:txBody>
          <a:bodyPr>
            <a:normAutofit fontScale="92500" lnSpcReduction="20000"/>
          </a:bodyPr>
          <a:lstStyle/>
          <a:p>
            <a:r>
              <a:rPr lang="en-US"/>
              <a:t>Power </a:t>
            </a:r>
          </a:p>
          <a:p>
            <a:r>
              <a:rPr lang="en-US"/>
              <a:t>Knowledge Gaps</a:t>
            </a:r>
          </a:p>
          <a:p>
            <a:r>
              <a:rPr lang="en-US"/>
              <a:t>Who is not in the room / at the table?</a:t>
            </a:r>
          </a:p>
          <a:p>
            <a:r>
              <a:rPr lang="en-US"/>
              <a:t>Diversity v. Inclusion</a:t>
            </a:r>
          </a:p>
          <a:p>
            <a:endParaRPr lang="en-US"/>
          </a:p>
          <a:p>
            <a:pPr marL="0" indent="0">
              <a:buNone/>
            </a:pPr>
            <a:r>
              <a:rPr lang="en-US"/>
              <a:t>Key Decision-Making Groups:</a:t>
            </a:r>
          </a:p>
          <a:p>
            <a:r>
              <a:rPr lang="en-US"/>
              <a:t>CoC Governance- restructure process (PDF/GANTT Chart)</a:t>
            </a:r>
          </a:p>
          <a:p>
            <a:r>
              <a:rPr lang="en-US"/>
              <a:t>OTDA/DSS- shelter regulations and shelter oversight</a:t>
            </a:r>
          </a:p>
          <a:p>
            <a:r>
              <a:rPr lang="en-US"/>
              <a:t>OMH- disparities in access to treatment and diagnoses</a:t>
            </a:r>
          </a:p>
          <a:p>
            <a:r>
              <a:rPr lang="en-US"/>
              <a:t>PHA- local control perpetuates system racism</a:t>
            </a:r>
          </a:p>
        </p:txBody>
      </p:sp>
    </p:spTree>
    <p:extLst>
      <p:ext uri="{BB962C8B-B14F-4D97-AF65-F5344CB8AC3E}">
        <p14:creationId xmlns:p14="http://schemas.microsoft.com/office/powerpoint/2010/main" val="19655579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5E0F6-8D51-F6A5-EA19-B84DD83C5B92}"/>
              </a:ext>
            </a:extLst>
          </p:cNvPr>
          <p:cNvSpPr>
            <a:spLocks noGrp="1"/>
          </p:cNvSpPr>
          <p:nvPr>
            <p:ph type="title"/>
          </p:nvPr>
        </p:nvSpPr>
        <p:spPr/>
        <p:txBody>
          <a:bodyPr/>
          <a:lstStyle/>
          <a:p>
            <a:r>
              <a:rPr lang="en-US"/>
              <a:t>Restructure Process Graphic (ICF) </a:t>
            </a:r>
          </a:p>
        </p:txBody>
      </p:sp>
      <p:graphicFrame>
        <p:nvGraphicFramePr>
          <p:cNvPr id="4" name="Content Placeholder 3">
            <a:extLst>
              <a:ext uri="{FF2B5EF4-FFF2-40B4-BE49-F238E27FC236}">
                <a16:creationId xmlns:a16="http://schemas.microsoft.com/office/drawing/2014/main" id="{4AD95CB0-D775-BEB7-3470-16BBEC57D4E6}"/>
              </a:ext>
            </a:extLst>
          </p:cNvPr>
          <p:cNvGraphicFramePr>
            <a:graphicFrameLocks noGrp="1"/>
          </p:cNvGraphicFramePr>
          <p:nvPr>
            <p:ph idx="1"/>
          </p:nvPr>
        </p:nvGraphicFramePr>
        <p:xfrm>
          <a:off x="838200" y="1605064"/>
          <a:ext cx="10515600" cy="457189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8891021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6FAC7B-D8DB-EAF6-1541-DE59320BE8CC}"/>
              </a:ext>
            </a:extLst>
          </p:cNvPr>
          <p:cNvSpPr>
            <a:spLocks noGrp="1"/>
          </p:cNvSpPr>
          <p:nvPr>
            <p:ph type="title"/>
          </p:nvPr>
        </p:nvSpPr>
        <p:spPr/>
        <p:txBody>
          <a:bodyPr/>
          <a:lstStyle/>
          <a:p>
            <a:r>
              <a:rPr lang="en-US"/>
              <a:t>Leadership Reflections</a:t>
            </a:r>
          </a:p>
        </p:txBody>
      </p:sp>
      <p:sp>
        <p:nvSpPr>
          <p:cNvPr id="3" name="Content Placeholder 2">
            <a:extLst>
              <a:ext uri="{FF2B5EF4-FFF2-40B4-BE49-F238E27FC236}">
                <a16:creationId xmlns:a16="http://schemas.microsoft.com/office/drawing/2014/main" id="{5428B34F-A2CB-CE2A-68F7-C35821A8F32F}"/>
              </a:ext>
            </a:extLst>
          </p:cNvPr>
          <p:cNvSpPr>
            <a:spLocks noGrp="1"/>
          </p:cNvSpPr>
          <p:nvPr>
            <p:ph idx="1"/>
          </p:nvPr>
        </p:nvSpPr>
        <p:spPr>
          <a:xfrm>
            <a:off x="838200" y="1690688"/>
            <a:ext cx="10515600" cy="4486275"/>
          </a:xfrm>
        </p:spPr>
        <p:txBody>
          <a:bodyPr>
            <a:normAutofit/>
          </a:bodyPr>
          <a:lstStyle/>
          <a:p>
            <a:r>
              <a:rPr lang="en-US"/>
              <a:t>What lenses are we using? </a:t>
            </a:r>
          </a:p>
          <a:p>
            <a:r>
              <a:rPr lang="en-US"/>
              <a:t>Are we given tools, guidance, and opportunities to succeed?</a:t>
            </a:r>
          </a:p>
          <a:p>
            <a:r>
              <a:rPr lang="en-US"/>
              <a:t>Who are we speaking with?</a:t>
            </a:r>
          </a:p>
          <a:p>
            <a:r>
              <a:rPr lang="en-US"/>
              <a:t>Where do we see ourselves in relation to others?</a:t>
            </a:r>
          </a:p>
          <a:p>
            <a:r>
              <a:rPr lang="en-US"/>
              <a:t>Are we comfortable?</a:t>
            </a:r>
          </a:p>
          <a:p>
            <a:endParaRPr lang="en-US"/>
          </a:p>
        </p:txBody>
      </p:sp>
    </p:spTree>
    <p:extLst>
      <p:ext uri="{BB962C8B-B14F-4D97-AF65-F5344CB8AC3E}">
        <p14:creationId xmlns:p14="http://schemas.microsoft.com/office/powerpoint/2010/main" val="20781508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E3DCDC-F4C1-6FA3-F6FA-23B542925875}"/>
              </a:ext>
            </a:extLst>
          </p:cNvPr>
          <p:cNvSpPr>
            <a:spLocks noGrp="1"/>
          </p:cNvSpPr>
          <p:nvPr>
            <p:ph type="title"/>
          </p:nvPr>
        </p:nvSpPr>
        <p:spPr/>
        <p:txBody>
          <a:bodyPr/>
          <a:lstStyle/>
          <a:p>
            <a:r>
              <a:rPr lang="en-US"/>
              <a:t>On the right track…</a:t>
            </a:r>
          </a:p>
        </p:txBody>
      </p:sp>
      <p:sp>
        <p:nvSpPr>
          <p:cNvPr id="3" name="Content Placeholder 2">
            <a:extLst>
              <a:ext uri="{FF2B5EF4-FFF2-40B4-BE49-F238E27FC236}">
                <a16:creationId xmlns:a16="http://schemas.microsoft.com/office/drawing/2014/main" id="{BBC91AC8-1E2E-BBC4-B52B-B60A595C8B2C}"/>
              </a:ext>
            </a:extLst>
          </p:cNvPr>
          <p:cNvSpPr>
            <a:spLocks noGrp="1"/>
          </p:cNvSpPr>
          <p:nvPr>
            <p:ph idx="1"/>
          </p:nvPr>
        </p:nvSpPr>
        <p:spPr/>
        <p:txBody>
          <a:bodyPr/>
          <a:lstStyle/>
          <a:p>
            <a:r>
              <a:rPr lang="en-US"/>
              <a:t>Less talking, more listening</a:t>
            </a:r>
          </a:p>
          <a:p>
            <a:r>
              <a:rPr lang="en-US"/>
              <a:t>There is room for everyone</a:t>
            </a:r>
          </a:p>
          <a:p>
            <a:r>
              <a:rPr lang="en-US"/>
              <a:t>Giving up power as a power move that makes us better</a:t>
            </a:r>
          </a:p>
          <a:p>
            <a:r>
              <a:rPr lang="en-US"/>
              <a:t>Be bold and be willing to be uncomfortable and take risks</a:t>
            </a:r>
          </a:p>
          <a:p>
            <a:r>
              <a:rPr lang="en-US"/>
              <a:t>Be grounded in values that center around people</a:t>
            </a:r>
          </a:p>
          <a:p>
            <a:r>
              <a:rPr lang="en-US"/>
              <a:t>Improved outcomes beyond the data</a:t>
            </a:r>
          </a:p>
          <a:p>
            <a:r>
              <a:rPr lang="en-US"/>
              <a:t>Pressure on our system and other systems</a:t>
            </a:r>
          </a:p>
          <a:p>
            <a:r>
              <a:rPr lang="en-US"/>
              <a:t>We must believe that it’s possible</a:t>
            </a:r>
          </a:p>
          <a:p>
            <a:endParaRPr lang="en-US"/>
          </a:p>
        </p:txBody>
      </p:sp>
    </p:spTree>
    <p:extLst>
      <p:ext uri="{BB962C8B-B14F-4D97-AF65-F5344CB8AC3E}">
        <p14:creationId xmlns:p14="http://schemas.microsoft.com/office/powerpoint/2010/main" val="25476223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4D93C3-545A-DC50-EF98-8EB23D625D67}"/>
              </a:ext>
            </a:extLst>
          </p:cNvPr>
          <p:cNvSpPr>
            <a:spLocks noGrp="1"/>
          </p:cNvSpPr>
          <p:nvPr>
            <p:ph type="title"/>
          </p:nvPr>
        </p:nvSpPr>
        <p:spPr/>
        <p:txBody>
          <a:bodyPr/>
          <a:lstStyle/>
          <a:p>
            <a:r>
              <a:rPr lang="en-US"/>
              <a:t>Long Island’s Deep-Rooted Racist History and Dynamics</a:t>
            </a:r>
          </a:p>
        </p:txBody>
      </p:sp>
      <p:sp>
        <p:nvSpPr>
          <p:cNvPr id="3" name="Content Placeholder 2">
            <a:extLst>
              <a:ext uri="{FF2B5EF4-FFF2-40B4-BE49-F238E27FC236}">
                <a16:creationId xmlns:a16="http://schemas.microsoft.com/office/drawing/2014/main" id="{7B00F789-027D-473D-00F3-2464560F79A5}"/>
              </a:ext>
            </a:extLst>
          </p:cNvPr>
          <p:cNvSpPr>
            <a:spLocks noGrp="1"/>
          </p:cNvSpPr>
          <p:nvPr>
            <p:ph idx="1"/>
          </p:nvPr>
        </p:nvSpPr>
        <p:spPr>
          <a:xfrm>
            <a:off x="838200" y="1578077"/>
            <a:ext cx="10515600" cy="4598886"/>
          </a:xfrm>
        </p:spPr>
        <p:txBody>
          <a:bodyPr>
            <a:normAutofit lnSpcReduction="10000"/>
          </a:bodyPr>
          <a:lstStyle/>
          <a:p>
            <a:endParaRPr lang="en-US"/>
          </a:p>
          <a:p>
            <a:r>
              <a:rPr lang="en-US"/>
              <a:t>White Suburbia / Most Segregated Suburb in the US</a:t>
            </a:r>
          </a:p>
          <a:p>
            <a:r>
              <a:rPr lang="en-US"/>
              <a:t>Redlining – Levittown </a:t>
            </a:r>
          </a:p>
          <a:p>
            <a:r>
              <a:rPr lang="en-US"/>
              <a:t>Robert Moses- Racist Parkway Bridges</a:t>
            </a:r>
          </a:p>
          <a:p>
            <a:r>
              <a:rPr lang="en-US"/>
              <a:t>Housing Discrimination - Long Island Divided</a:t>
            </a:r>
          </a:p>
          <a:p>
            <a:r>
              <a:rPr lang="en-US"/>
              <a:t>Many layers of government with local zoning laws that are anti-housing development tied with deep commitment to maintaining a White suburbia</a:t>
            </a:r>
          </a:p>
          <a:p>
            <a:r>
              <a:rPr lang="en-US"/>
              <a:t>Anti-Housing First sentiment</a:t>
            </a:r>
          </a:p>
          <a:p>
            <a:r>
              <a:rPr lang="en-US"/>
              <a:t>Large and Competitive NP industry that is Agency Centric</a:t>
            </a:r>
          </a:p>
          <a:p>
            <a:endParaRPr lang="en-US"/>
          </a:p>
          <a:p>
            <a:endParaRPr lang="en-US"/>
          </a:p>
          <a:p>
            <a:pPr marL="0" indent="0">
              <a:buNone/>
            </a:pPr>
            <a:endParaRPr lang="en-US"/>
          </a:p>
          <a:p>
            <a:pPr marL="0" indent="0">
              <a:buNone/>
            </a:pPr>
            <a:endParaRPr lang="en-US"/>
          </a:p>
          <a:p>
            <a:pPr marL="0" indent="0">
              <a:buNone/>
            </a:pPr>
            <a:endParaRPr lang="en-US"/>
          </a:p>
        </p:txBody>
      </p:sp>
    </p:spTree>
    <p:extLst>
      <p:ext uri="{BB962C8B-B14F-4D97-AF65-F5344CB8AC3E}">
        <p14:creationId xmlns:p14="http://schemas.microsoft.com/office/powerpoint/2010/main" val="10299323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Timeline&#10;&#10;Description automatically generated">
            <a:extLst>
              <a:ext uri="{FF2B5EF4-FFF2-40B4-BE49-F238E27FC236}">
                <a16:creationId xmlns:a16="http://schemas.microsoft.com/office/drawing/2014/main" id="{D6B74E4F-C964-53F8-7CEE-CE44EA1B771D}"/>
              </a:ext>
            </a:extLst>
          </p:cNvPr>
          <p:cNvPicPr>
            <a:picLocks noGrp="1" noChangeAspect="1"/>
          </p:cNvPicPr>
          <p:nvPr>
            <p:ph idx="1"/>
          </p:nvPr>
        </p:nvPicPr>
        <p:blipFill>
          <a:blip r:embed="rId3"/>
          <a:stretch>
            <a:fillRect/>
          </a:stretch>
        </p:blipFill>
        <p:spPr>
          <a:xfrm>
            <a:off x="884903" y="648929"/>
            <a:ext cx="10840065" cy="5324168"/>
          </a:xfrm>
        </p:spPr>
      </p:pic>
    </p:spTree>
    <p:extLst>
      <p:ext uri="{BB962C8B-B14F-4D97-AF65-F5344CB8AC3E}">
        <p14:creationId xmlns:p14="http://schemas.microsoft.com/office/powerpoint/2010/main" val="38306166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Timeline&#10;&#10;Description automatically generated">
            <a:extLst>
              <a:ext uri="{FF2B5EF4-FFF2-40B4-BE49-F238E27FC236}">
                <a16:creationId xmlns:a16="http://schemas.microsoft.com/office/drawing/2014/main" id="{49BA1E26-A180-CBA8-1F17-7E17E9979BE3}"/>
              </a:ext>
            </a:extLst>
          </p:cNvPr>
          <p:cNvPicPr>
            <a:picLocks noGrp="1" noChangeAspect="1"/>
          </p:cNvPicPr>
          <p:nvPr>
            <p:ph idx="1"/>
          </p:nvPr>
        </p:nvPicPr>
        <p:blipFill>
          <a:blip r:embed="rId2"/>
          <a:stretch>
            <a:fillRect/>
          </a:stretch>
        </p:blipFill>
        <p:spPr>
          <a:xfrm>
            <a:off x="870155" y="457200"/>
            <a:ext cx="10486103" cy="5719763"/>
          </a:xfrm>
        </p:spPr>
      </p:pic>
    </p:spTree>
    <p:extLst>
      <p:ext uri="{BB962C8B-B14F-4D97-AF65-F5344CB8AC3E}">
        <p14:creationId xmlns:p14="http://schemas.microsoft.com/office/powerpoint/2010/main" val="20301733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8B5CC2-2470-AE16-815A-301009333D51}"/>
              </a:ext>
            </a:extLst>
          </p:cNvPr>
          <p:cNvSpPr>
            <a:spLocks noGrp="1"/>
          </p:cNvSpPr>
          <p:nvPr>
            <p:ph type="title"/>
          </p:nvPr>
        </p:nvSpPr>
        <p:spPr/>
        <p:txBody>
          <a:bodyPr/>
          <a:lstStyle/>
          <a:p>
            <a:r>
              <a:rPr lang="en-US"/>
              <a:t>Data Summary</a:t>
            </a:r>
          </a:p>
        </p:txBody>
      </p:sp>
      <p:sp>
        <p:nvSpPr>
          <p:cNvPr id="3" name="Content Placeholder 2">
            <a:extLst>
              <a:ext uri="{FF2B5EF4-FFF2-40B4-BE49-F238E27FC236}">
                <a16:creationId xmlns:a16="http://schemas.microsoft.com/office/drawing/2014/main" id="{696D6302-AA7F-0582-AF49-84150DA2BF77}"/>
              </a:ext>
            </a:extLst>
          </p:cNvPr>
          <p:cNvSpPr>
            <a:spLocks noGrp="1"/>
          </p:cNvSpPr>
          <p:nvPr>
            <p:ph idx="1"/>
          </p:nvPr>
        </p:nvSpPr>
        <p:spPr>
          <a:xfrm>
            <a:off x="838200" y="1690688"/>
            <a:ext cx="10515600" cy="4486275"/>
          </a:xfrm>
        </p:spPr>
        <p:txBody>
          <a:bodyPr>
            <a:normAutofit fontScale="92500" lnSpcReduction="20000"/>
          </a:bodyPr>
          <a:lstStyle/>
          <a:p>
            <a:r>
              <a:rPr lang="en-US" sz="2400" b="0" i="0" u="none" strike="noStrike" baseline="0">
                <a:solidFill>
                  <a:srgbClr val="000000"/>
                </a:solidFill>
                <a:latin typeface="ITC Franklin Gothic Std Book"/>
              </a:rPr>
              <a:t>On Long Island, thos</a:t>
            </a:r>
            <a:r>
              <a:rPr lang="en-US" sz="2400">
                <a:solidFill>
                  <a:srgbClr val="000000"/>
                </a:solidFill>
                <a:latin typeface="ITC Franklin Gothic Std Book"/>
              </a:rPr>
              <a:t>e that identify as </a:t>
            </a:r>
            <a:r>
              <a:rPr lang="en-US" sz="2400" b="0" i="0" u="none" strike="noStrike" baseline="0">
                <a:solidFill>
                  <a:srgbClr val="000000"/>
                </a:solidFill>
                <a:latin typeface="ITC Franklin Gothic Std Book"/>
              </a:rPr>
              <a:t>Black or Latinx are over-represented in our homeless population. </a:t>
            </a:r>
          </a:p>
          <a:p>
            <a:pPr>
              <a:buFont typeface="Wingdings 2" panose="05020102010507070707" pitchFamily="18" charset="2"/>
              <a:buChar char="¡"/>
            </a:pPr>
            <a:r>
              <a:rPr lang="en-US" sz="2400" b="0" i="0" u="none" strike="noStrike" baseline="0">
                <a:solidFill>
                  <a:srgbClr val="000000"/>
                </a:solidFill>
                <a:latin typeface="ITC Franklin Gothic Std Book"/>
              </a:rPr>
              <a:t>Person’s that identify as Black make up only </a:t>
            </a:r>
            <a:r>
              <a:rPr lang="en-US" sz="2400" b="1" i="0" u="none" strike="noStrike" baseline="0">
                <a:solidFill>
                  <a:srgbClr val="000000"/>
                </a:solidFill>
                <a:latin typeface="ITC Franklin Gothic Std Book"/>
              </a:rPr>
              <a:t>16% </a:t>
            </a:r>
            <a:r>
              <a:rPr lang="en-US" sz="2400" b="0" i="0" u="none" strike="noStrike" baseline="0">
                <a:solidFill>
                  <a:srgbClr val="000000"/>
                </a:solidFill>
                <a:latin typeface="ITC Franklin Gothic Std Book"/>
              </a:rPr>
              <a:t>of Long Island’s population experiencing poverty, but they make up over half (</a:t>
            </a:r>
            <a:r>
              <a:rPr lang="en-US" sz="2400" b="1" i="0" u="none" strike="noStrike" baseline="0">
                <a:solidFill>
                  <a:srgbClr val="000000"/>
                </a:solidFill>
                <a:latin typeface="ITC Franklin Gothic Std Book"/>
              </a:rPr>
              <a:t>57%</a:t>
            </a:r>
            <a:r>
              <a:rPr lang="en-US" sz="2400" b="0" i="0" u="none" strike="noStrike" baseline="0">
                <a:solidFill>
                  <a:srgbClr val="000000"/>
                </a:solidFill>
                <a:latin typeface="ITC Franklin Gothic Std Book"/>
              </a:rPr>
              <a:t>) of our homeless population. </a:t>
            </a:r>
          </a:p>
          <a:p>
            <a:pPr marL="0" indent="0">
              <a:buNone/>
            </a:pPr>
            <a:r>
              <a:rPr lang="en-US" sz="2400" b="0" i="0" u="none" strike="noStrike" baseline="0">
                <a:solidFill>
                  <a:srgbClr val="000000"/>
                </a:solidFill>
                <a:latin typeface="Wingdings 2" panose="05020102010507070707" pitchFamily="18" charset="2"/>
              </a:rPr>
              <a:t></a:t>
            </a:r>
            <a:r>
              <a:rPr lang="en-US" sz="2400">
                <a:solidFill>
                  <a:srgbClr val="000000"/>
                </a:solidFill>
                <a:latin typeface="ITC Franklin Gothic Std Book"/>
              </a:rPr>
              <a:t> </a:t>
            </a:r>
            <a:r>
              <a:rPr lang="en-US" sz="2400" b="0" i="0" u="none" strike="noStrike" baseline="0">
                <a:solidFill>
                  <a:srgbClr val="000000"/>
                </a:solidFill>
                <a:latin typeface="ITC Franklin Gothic Std Book"/>
              </a:rPr>
              <a:t>Persons that identify as Latinx people make up </a:t>
            </a:r>
            <a:r>
              <a:rPr lang="en-US" sz="2400" b="1" i="0" u="none" strike="noStrike" baseline="0">
                <a:solidFill>
                  <a:srgbClr val="000000"/>
                </a:solidFill>
                <a:latin typeface="ITC Franklin Gothic Std Book"/>
              </a:rPr>
              <a:t>33% </a:t>
            </a:r>
            <a:r>
              <a:rPr lang="en-US" sz="2400" b="0" i="0" u="none" strike="noStrike" baseline="0">
                <a:solidFill>
                  <a:srgbClr val="000000"/>
                </a:solidFill>
                <a:latin typeface="ITC Franklin Gothic Std Book"/>
              </a:rPr>
              <a:t>of Long Island’s population experiencing poverty, but </a:t>
            </a:r>
            <a:r>
              <a:rPr lang="en-US" sz="2400" b="1" i="0" u="none" strike="noStrike" baseline="0">
                <a:solidFill>
                  <a:srgbClr val="000000"/>
                </a:solidFill>
                <a:latin typeface="ITC Franklin Gothic Std Book"/>
              </a:rPr>
              <a:t>49% </a:t>
            </a:r>
            <a:r>
              <a:rPr lang="en-US" sz="2400" b="0" i="0" u="none" strike="noStrike" baseline="0">
                <a:solidFill>
                  <a:srgbClr val="000000"/>
                </a:solidFill>
                <a:latin typeface="ITC Franklin Gothic Std Book"/>
              </a:rPr>
              <a:t>of our homeless population identified as Latinx. </a:t>
            </a:r>
          </a:p>
          <a:p>
            <a:endParaRPr lang="en-US"/>
          </a:p>
          <a:p>
            <a:r>
              <a:rPr lang="en-US" sz="2400" b="0" i="0" u="none" strike="noStrike" baseline="0">
                <a:solidFill>
                  <a:srgbClr val="000000"/>
                </a:solidFill>
                <a:latin typeface="ITC Franklin Gothic Std Book"/>
              </a:rPr>
              <a:t>Black and Latinx households enroll in permanent housing at a lower rate than they are represented in the homeless population: </a:t>
            </a:r>
          </a:p>
          <a:p>
            <a:pPr>
              <a:buFont typeface="Wingdings 2" panose="05020102010507070707" pitchFamily="18" charset="2"/>
              <a:buChar char="¡"/>
            </a:pPr>
            <a:r>
              <a:rPr lang="en-US" sz="2400" b="0" i="0" u="none" strike="noStrike" baseline="0">
                <a:solidFill>
                  <a:srgbClr val="000000"/>
                </a:solidFill>
                <a:latin typeface="ITC Franklin Gothic Std Book"/>
              </a:rPr>
              <a:t>Black: </a:t>
            </a:r>
            <a:r>
              <a:rPr lang="en-US" sz="2400" b="1" i="0" u="none" strike="noStrike" baseline="0">
                <a:solidFill>
                  <a:srgbClr val="000000"/>
                </a:solidFill>
                <a:latin typeface="ITC Franklin Gothic Std Book"/>
              </a:rPr>
              <a:t>41-48% </a:t>
            </a:r>
            <a:r>
              <a:rPr lang="en-US" sz="2400" b="0" i="0" u="none" strike="noStrike" baseline="0">
                <a:solidFill>
                  <a:srgbClr val="000000"/>
                </a:solidFill>
                <a:latin typeface="ITC Franklin Gothic Std Book"/>
              </a:rPr>
              <a:t>permanent housing enrollment rate vs. </a:t>
            </a:r>
            <a:r>
              <a:rPr lang="en-US" sz="2400" b="1" i="0" u="none" strike="noStrike" baseline="0">
                <a:solidFill>
                  <a:srgbClr val="000000"/>
                </a:solidFill>
                <a:latin typeface="ITC Franklin Gothic Std Book"/>
              </a:rPr>
              <a:t>57% </a:t>
            </a:r>
            <a:r>
              <a:rPr lang="en-US" sz="2400" b="0" i="0" u="none" strike="noStrike" baseline="0">
                <a:solidFill>
                  <a:srgbClr val="000000"/>
                </a:solidFill>
                <a:latin typeface="ITC Franklin Gothic Std Book"/>
              </a:rPr>
              <a:t>of LI homeless population </a:t>
            </a:r>
          </a:p>
          <a:p>
            <a:pPr>
              <a:buFont typeface="Wingdings 2" panose="05020102010507070707" pitchFamily="18" charset="2"/>
              <a:buChar char="¡"/>
            </a:pPr>
            <a:r>
              <a:rPr lang="en-US" sz="2400" b="0" i="0" u="none" strike="noStrike" baseline="0">
                <a:solidFill>
                  <a:srgbClr val="000000"/>
                </a:solidFill>
                <a:latin typeface="ITC Franklin Gothic Std Book"/>
              </a:rPr>
              <a:t>Latinx: </a:t>
            </a:r>
            <a:r>
              <a:rPr lang="en-US" sz="2400" b="1" i="0" u="none" strike="noStrike" baseline="0">
                <a:solidFill>
                  <a:srgbClr val="000000"/>
                </a:solidFill>
                <a:latin typeface="ITC Franklin Gothic Std Book"/>
              </a:rPr>
              <a:t>13-16% </a:t>
            </a:r>
            <a:r>
              <a:rPr lang="en-US" sz="2400" b="0" i="0" u="none" strike="noStrike" baseline="0">
                <a:solidFill>
                  <a:srgbClr val="000000"/>
                </a:solidFill>
                <a:latin typeface="ITC Franklin Gothic Std Book"/>
              </a:rPr>
              <a:t>permanent housing enrollment rate vs. </a:t>
            </a:r>
            <a:r>
              <a:rPr lang="en-US" sz="2400" b="1" i="0" u="none" strike="noStrike" baseline="0">
                <a:solidFill>
                  <a:srgbClr val="000000"/>
                </a:solidFill>
                <a:latin typeface="ITC Franklin Gothic Std Book"/>
              </a:rPr>
              <a:t>49% </a:t>
            </a:r>
            <a:r>
              <a:rPr lang="en-US" sz="2400" b="0" i="0" u="none" strike="noStrike" baseline="0">
                <a:solidFill>
                  <a:srgbClr val="000000"/>
                </a:solidFill>
                <a:latin typeface="ITC Franklin Gothic Std Book"/>
              </a:rPr>
              <a:t>of LI homeless population</a:t>
            </a:r>
          </a:p>
          <a:p>
            <a:r>
              <a:rPr lang="en-US" sz="2400" b="0" i="0" u="none" strike="noStrike" baseline="0">
                <a:solidFill>
                  <a:srgbClr val="000000"/>
                </a:solidFill>
                <a:latin typeface="ITC Franklin Gothic Std Book"/>
              </a:rPr>
              <a:t>White households enroll in permanent housing at a higher rate than they are represented in the homeless population:</a:t>
            </a:r>
          </a:p>
          <a:p>
            <a:pPr marL="0" indent="0">
              <a:buNone/>
            </a:pPr>
            <a:r>
              <a:rPr lang="en-US" sz="2400" b="0" i="0" u="none" strike="noStrike" baseline="0">
                <a:solidFill>
                  <a:srgbClr val="000000"/>
                </a:solidFill>
                <a:latin typeface="ITC Franklin Gothic Std Book"/>
              </a:rPr>
              <a:t> </a:t>
            </a:r>
            <a:r>
              <a:rPr lang="en-US" sz="2400" b="0" i="0" u="none" strike="noStrike" baseline="0">
                <a:solidFill>
                  <a:srgbClr val="000000"/>
                </a:solidFill>
                <a:latin typeface="Wingdings 2" panose="05020102010507070707" pitchFamily="18" charset="2"/>
              </a:rPr>
              <a:t> </a:t>
            </a:r>
            <a:r>
              <a:rPr lang="en-US" sz="2400" b="0" i="0" u="none" strike="noStrike" baseline="0">
                <a:solidFill>
                  <a:srgbClr val="000000"/>
                </a:solidFill>
                <a:latin typeface="ITC Franklin Gothic Std Book"/>
              </a:rPr>
              <a:t>White: 46-56% permanent housing enrollment rate vs. </a:t>
            </a:r>
            <a:r>
              <a:rPr lang="en-US" sz="2400" b="1" i="0" u="none" strike="noStrike" baseline="0">
                <a:solidFill>
                  <a:srgbClr val="000000"/>
                </a:solidFill>
                <a:latin typeface="ITC Franklin Gothic Std Book"/>
              </a:rPr>
              <a:t>36% </a:t>
            </a:r>
            <a:r>
              <a:rPr lang="en-US" sz="2400" b="0" i="0" u="none" strike="noStrike" baseline="0">
                <a:solidFill>
                  <a:srgbClr val="000000"/>
                </a:solidFill>
                <a:latin typeface="ITC Franklin Gothic Std Book"/>
              </a:rPr>
              <a:t>of LI homeless population </a:t>
            </a:r>
          </a:p>
          <a:p>
            <a:pPr marL="0" indent="0">
              <a:buNone/>
            </a:pPr>
            <a:endParaRPr lang="en-US" sz="1800" b="0" i="0" u="none" strike="noStrike" baseline="0">
              <a:solidFill>
                <a:srgbClr val="000000"/>
              </a:solidFill>
              <a:latin typeface="ITC Franklin Gothic Std Book"/>
            </a:endParaRPr>
          </a:p>
          <a:p>
            <a:endParaRPr lang="en-US"/>
          </a:p>
        </p:txBody>
      </p:sp>
    </p:spTree>
    <p:extLst>
      <p:ext uri="{BB962C8B-B14F-4D97-AF65-F5344CB8AC3E}">
        <p14:creationId xmlns:p14="http://schemas.microsoft.com/office/powerpoint/2010/main" val="2588576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6FAC7B-D8DB-EAF6-1541-DE59320BE8CC}"/>
              </a:ext>
            </a:extLst>
          </p:cNvPr>
          <p:cNvSpPr>
            <a:spLocks noGrp="1"/>
          </p:cNvSpPr>
          <p:nvPr>
            <p:ph type="title"/>
          </p:nvPr>
        </p:nvSpPr>
        <p:spPr/>
        <p:txBody>
          <a:bodyPr/>
          <a:lstStyle/>
          <a:p>
            <a:r>
              <a:rPr lang="en-US"/>
              <a:t>Framing</a:t>
            </a:r>
          </a:p>
        </p:txBody>
      </p:sp>
      <p:sp>
        <p:nvSpPr>
          <p:cNvPr id="3" name="Content Placeholder 2">
            <a:extLst>
              <a:ext uri="{FF2B5EF4-FFF2-40B4-BE49-F238E27FC236}">
                <a16:creationId xmlns:a16="http://schemas.microsoft.com/office/drawing/2014/main" id="{5428B34F-A2CB-CE2A-68F7-C35821A8F32F}"/>
              </a:ext>
            </a:extLst>
          </p:cNvPr>
          <p:cNvSpPr>
            <a:spLocks noGrp="1"/>
          </p:cNvSpPr>
          <p:nvPr>
            <p:ph idx="1"/>
          </p:nvPr>
        </p:nvSpPr>
        <p:spPr>
          <a:xfrm>
            <a:off x="838200" y="1690688"/>
            <a:ext cx="10515600" cy="4486275"/>
          </a:xfrm>
        </p:spPr>
        <p:txBody>
          <a:bodyPr>
            <a:normAutofit fontScale="92500" lnSpcReduction="10000"/>
          </a:bodyPr>
          <a:lstStyle/>
          <a:p>
            <a:r>
              <a:rPr lang="en-US"/>
              <a:t>Data/Statistics	</a:t>
            </a:r>
          </a:p>
          <a:p>
            <a:r>
              <a:rPr lang="en-US"/>
              <a:t>Poverty v. Homelessness</a:t>
            </a:r>
          </a:p>
          <a:p>
            <a:pPr marL="0" indent="0">
              <a:buNone/>
            </a:pPr>
            <a:endParaRPr lang="en-US"/>
          </a:p>
          <a:p>
            <a:r>
              <a:rPr lang="en-US"/>
              <a:t>We cannot solve homelessness without addressing systemic racism</a:t>
            </a:r>
          </a:p>
          <a:p>
            <a:endParaRPr lang="en-US"/>
          </a:p>
          <a:p>
            <a:r>
              <a:rPr lang="en-US"/>
              <a:t>Data doesn’t tell the story, people do, and we work for them</a:t>
            </a:r>
          </a:p>
          <a:p>
            <a:r>
              <a:rPr lang="en-US"/>
              <a:t>Understand how each of us sees and experiences the world</a:t>
            </a:r>
          </a:p>
          <a:p>
            <a:r>
              <a:rPr lang="en-US"/>
              <a:t>Be humble, take risks, trust the process, progress in not linear</a:t>
            </a:r>
          </a:p>
          <a:p>
            <a:r>
              <a:rPr lang="en-US"/>
              <a:t>Look in all directions</a:t>
            </a:r>
          </a:p>
          <a:p>
            <a:r>
              <a:rPr lang="en-US"/>
              <a:t>Equity work is not an etcetera in a job description</a:t>
            </a:r>
          </a:p>
        </p:txBody>
      </p:sp>
    </p:spTree>
    <p:extLst>
      <p:ext uri="{BB962C8B-B14F-4D97-AF65-F5344CB8AC3E}">
        <p14:creationId xmlns:p14="http://schemas.microsoft.com/office/powerpoint/2010/main" val="40355053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6FAC7B-D8DB-EAF6-1541-DE59320BE8CC}"/>
              </a:ext>
            </a:extLst>
          </p:cNvPr>
          <p:cNvSpPr>
            <a:spLocks noGrp="1"/>
          </p:cNvSpPr>
          <p:nvPr>
            <p:ph type="title"/>
          </p:nvPr>
        </p:nvSpPr>
        <p:spPr>
          <a:xfrm>
            <a:off x="838200" y="365125"/>
            <a:ext cx="10515600" cy="711507"/>
          </a:xfrm>
        </p:spPr>
        <p:txBody>
          <a:bodyPr/>
          <a:lstStyle/>
          <a:p>
            <a:r>
              <a:rPr lang="en-US"/>
              <a:t>Our Journey – Focus Areas</a:t>
            </a:r>
          </a:p>
        </p:txBody>
      </p:sp>
      <p:sp>
        <p:nvSpPr>
          <p:cNvPr id="3" name="Content Placeholder 2">
            <a:extLst>
              <a:ext uri="{FF2B5EF4-FFF2-40B4-BE49-F238E27FC236}">
                <a16:creationId xmlns:a16="http://schemas.microsoft.com/office/drawing/2014/main" id="{5428B34F-A2CB-CE2A-68F7-C35821A8F32F}"/>
              </a:ext>
            </a:extLst>
          </p:cNvPr>
          <p:cNvSpPr>
            <a:spLocks noGrp="1"/>
          </p:cNvSpPr>
          <p:nvPr>
            <p:ph idx="1"/>
          </p:nvPr>
        </p:nvSpPr>
        <p:spPr>
          <a:xfrm>
            <a:off x="516194" y="1474840"/>
            <a:ext cx="11208774" cy="4837470"/>
          </a:xfrm>
        </p:spPr>
        <p:txBody>
          <a:bodyPr>
            <a:normAutofit fontScale="62500" lnSpcReduction="20000"/>
          </a:bodyPr>
          <a:lstStyle/>
          <a:p>
            <a:r>
              <a:rPr lang="en-US"/>
              <a:t>Person Centered</a:t>
            </a:r>
          </a:p>
          <a:p>
            <a:endParaRPr lang="en-US"/>
          </a:p>
          <a:p>
            <a:r>
              <a:rPr lang="en-US"/>
              <a:t>Creating Liberated Spaces</a:t>
            </a:r>
          </a:p>
          <a:p>
            <a:endParaRPr lang="en-US"/>
          </a:p>
          <a:p>
            <a:r>
              <a:rPr lang="en-US"/>
              <a:t>Diversity, Equity and Inclusion</a:t>
            </a:r>
          </a:p>
          <a:p>
            <a:endParaRPr lang="en-US"/>
          </a:p>
          <a:p>
            <a:r>
              <a:rPr lang="en-US"/>
              <a:t>Access -&gt; Outcomes -&gt; Experiences</a:t>
            </a:r>
          </a:p>
          <a:p>
            <a:endParaRPr lang="en-US"/>
          </a:p>
          <a:p>
            <a:r>
              <a:rPr lang="en-US"/>
              <a:t>PLE Involvement / Elevating Voices to Create Change</a:t>
            </a:r>
          </a:p>
          <a:p>
            <a:endParaRPr lang="en-US"/>
          </a:p>
          <a:p>
            <a:r>
              <a:rPr lang="en-US"/>
              <a:t>Evaluating Power Dynamics</a:t>
            </a:r>
          </a:p>
          <a:p>
            <a:endParaRPr lang="en-US"/>
          </a:p>
          <a:p>
            <a:r>
              <a:rPr lang="en-US"/>
              <a:t>Reviewing Policies and Procedures</a:t>
            </a:r>
          </a:p>
          <a:p>
            <a:endParaRPr lang="en-US"/>
          </a:p>
          <a:p>
            <a:r>
              <a:rPr lang="en-US"/>
              <a:t>Community Building and Outreach</a:t>
            </a:r>
          </a:p>
        </p:txBody>
      </p:sp>
    </p:spTree>
    <p:extLst>
      <p:ext uri="{BB962C8B-B14F-4D97-AF65-F5344CB8AC3E}">
        <p14:creationId xmlns:p14="http://schemas.microsoft.com/office/powerpoint/2010/main" val="7325904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6FAC7B-D8DB-EAF6-1541-DE59320BE8CC}"/>
              </a:ext>
            </a:extLst>
          </p:cNvPr>
          <p:cNvSpPr>
            <a:spLocks noGrp="1"/>
          </p:cNvSpPr>
          <p:nvPr>
            <p:ph type="title"/>
          </p:nvPr>
        </p:nvSpPr>
        <p:spPr/>
        <p:txBody>
          <a:bodyPr/>
          <a:lstStyle/>
          <a:p>
            <a:r>
              <a:rPr lang="en-US"/>
              <a:t>Coordinated Entry</a:t>
            </a:r>
          </a:p>
        </p:txBody>
      </p:sp>
      <p:sp>
        <p:nvSpPr>
          <p:cNvPr id="3" name="Content Placeholder 2">
            <a:extLst>
              <a:ext uri="{FF2B5EF4-FFF2-40B4-BE49-F238E27FC236}">
                <a16:creationId xmlns:a16="http://schemas.microsoft.com/office/drawing/2014/main" id="{5428B34F-A2CB-CE2A-68F7-C35821A8F32F}"/>
              </a:ext>
            </a:extLst>
          </p:cNvPr>
          <p:cNvSpPr>
            <a:spLocks noGrp="1"/>
          </p:cNvSpPr>
          <p:nvPr>
            <p:ph idx="1"/>
          </p:nvPr>
        </p:nvSpPr>
        <p:spPr>
          <a:xfrm>
            <a:off x="838200" y="1690688"/>
            <a:ext cx="10515600" cy="4486275"/>
          </a:xfrm>
        </p:spPr>
        <p:txBody>
          <a:bodyPr>
            <a:normAutofit fontScale="47500" lnSpcReduction="20000"/>
          </a:bodyPr>
          <a:lstStyle/>
          <a:p>
            <a:r>
              <a:rPr lang="en-US" b="1"/>
              <a:t>Outreach</a:t>
            </a:r>
          </a:p>
          <a:p>
            <a:pPr marL="0" indent="0">
              <a:buNone/>
            </a:pPr>
            <a:r>
              <a:rPr lang="en-US"/>
              <a:t>Locations, connections, trust, community response, targeted universalism, accessibility of resources, combating criminalization/police reform</a:t>
            </a:r>
          </a:p>
          <a:p>
            <a:pPr marL="0" indent="0">
              <a:buNone/>
            </a:pPr>
            <a:r>
              <a:rPr lang="en-US" b="1">
                <a:solidFill>
                  <a:srgbClr val="FF0000"/>
                </a:solidFill>
              </a:rPr>
              <a:t>Community building through credible messenger outreach</a:t>
            </a:r>
          </a:p>
          <a:p>
            <a:pPr marL="0" indent="0">
              <a:buNone/>
            </a:pPr>
            <a:endParaRPr lang="en-US"/>
          </a:p>
          <a:p>
            <a:r>
              <a:rPr lang="en-US" b="1"/>
              <a:t>Assessments</a:t>
            </a:r>
          </a:p>
          <a:p>
            <a:pPr marL="0" indent="0">
              <a:buNone/>
            </a:pPr>
            <a:r>
              <a:rPr lang="en-US"/>
              <a:t>Disparities, barriers, trauma, PLE perspective, consensus, piloting, ongoing review</a:t>
            </a:r>
          </a:p>
          <a:p>
            <a:pPr marL="0" indent="0">
              <a:buNone/>
            </a:pPr>
            <a:r>
              <a:rPr lang="en-US" b="1">
                <a:solidFill>
                  <a:srgbClr val="FF0000"/>
                </a:solidFill>
              </a:rPr>
              <a:t>Process not product</a:t>
            </a:r>
          </a:p>
          <a:p>
            <a:pPr marL="0" indent="0">
              <a:buNone/>
            </a:pPr>
            <a:r>
              <a:rPr lang="en-US" b="1">
                <a:solidFill>
                  <a:srgbClr val="FF0000"/>
                </a:solidFill>
              </a:rPr>
              <a:t>Define vulnerability- how has his contributed to addressing disparities?</a:t>
            </a:r>
          </a:p>
          <a:p>
            <a:pPr marL="0" indent="0">
              <a:buNone/>
            </a:pPr>
            <a:r>
              <a:rPr lang="en-US" b="1">
                <a:solidFill>
                  <a:srgbClr val="FF0000"/>
                </a:solidFill>
              </a:rPr>
              <a:t>Who creates the roadmap?</a:t>
            </a:r>
          </a:p>
          <a:p>
            <a:pPr marL="0" indent="0">
              <a:buNone/>
            </a:pPr>
            <a:endParaRPr lang="en-US"/>
          </a:p>
          <a:p>
            <a:pPr marL="0" indent="0">
              <a:buNone/>
            </a:pPr>
            <a:r>
              <a:rPr lang="en-US" b="1"/>
              <a:t>Prioritization</a:t>
            </a:r>
          </a:p>
          <a:p>
            <a:pPr marL="0" indent="0">
              <a:buNone/>
            </a:pPr>
            <a:r>
              <a:rPr lang="en-US"/>
              <a:t>COVID Response, Equity/Barriers/Trauma, EHV</a:t>
            </a:r>
          </a:p>
          <a:p>
            <a:pPr marL="0" indent="0">
              <a:buNone/>
            </a:pPr>
            <a:r>
              <a:rPr lang="en-US" b="1">
                <a:solidFill>
                  <a:srgbClr val="FF0000"/>
                </a:solidFill>
              </a:rPr>
              <a:t>Length of time homeless, Zip Code (fair housing)</a:t>
            </a:r>
          </a:p>
          <a:p>
            <a:pPr>
              <a:buFont typeface="Wingdings" panose="05000000000000000000" pitchFamily="2" charset="2"/>
              <a:buChar char="Ø"/>
            </a:pPr>
            <a:endParaRPr lang="en-US"/>
          </a:p>
          <a:p>
            <a:r>
              <a:rPr lang="en-US" b="1"/>
              <a:t>Referrals</a:t>
            </a:r>
          </a:p>
          <a:p>
            <a:pPr marL="0" indent="0">
              <a:buNone/>
            </a:pPr>
            <a:r>
              <a:rPr lang="en-US" b="1">
                <a:solidFill>
                  <a:srgbClr val="FF0000"/>
                </a:solidFill>
              </a:rPr>
              <a:t>Accompanied Intakes, Transition Case Management</a:t>
            </a:r>
            <a:endParaRPr lang="en-US"/>
          </a:p>
          <a:p>
            <a:pPr marL="0" indent="0">
              <a:buNone/>
            </a:pPr>
            <a:endParaRPr lang="en-US"/>
          </a:p>
          <a:p>
            <a:endParaRPr lang="en-US"/>
          </a:p>
          <a:p>
            <a:pPr marL="0" indent="0">
              <a:buNone/>
            </a:pPr>
            <a:endParaRPr lang="en-US"/>
          </a:p>
          <a:p>
            <a:pPr marL="0" indent="0">
              <a:buNone/>
            </a:pPr>
            <a:endParaRPr lang="en-US"/>
          </a:p>
          <a:p>
            <a:endParaRPr lang="en-US"/>
          </a:p>
        </p:txBody>
      </p:sp>
    </p:spTree>
    <p:extLst>
      <p:ext uri="{BB962C8B-B14F-4D97-AF65-F5344CB8AC3E}">
        <p14:creationId xmlns:p14="http://schemas.microsoft.com/office/powerpoint/2010/main" val="10625113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17F3F1-E6CE-DA42-BB44-CF1C26F0F48E}"/>
              </a:ext>
            </a:extLst>
          </p:cNvPr>
          <p:cNvSpPr>
            <a:spLocks noGrp="1"/>
          </p:cNvSpPr>
          <p:nvPr>
            <p:ph type="title"/>
          </p:nvPr>
        </p:nvSpPr>
        <p:spPr/>
        <p:txBody>
          <a:bodyPr/>
          <a:lstStyle/>
          <a:p>
            <a:r>
              <a:rPr lang="en-US"/>
              <a:t>CoC Planning</a:t>
            </a:r>
          </a:p>
        </p:txBody>
      </p:sp>
      <p:sp>
        <p:nvSpPr>
          <p:cNvPr id="3" name="Content Placeholder 2">
            <a:extLst>
              <a:ext uri="{FF2B5EF4-FFF2-40B4-BE49-F238E27FC236}">
                <a16:creationId xmlns:a16="http://schemas.microsoft.com/office/drawing/2014/main" id="{93FA6012-82D2-906C-49BE-987D62BA51DC}"/>
              </a:ext>
            </a:extLst>
          </p:cNvPr>
          <p:cNvSpPr>
            <a:spLocks noGrp="1"/>
          </p:cNvSpPr>
          <p:nvPr>
            <p:ph idx="1"/>
          </p:nvPr>
        </p:nvSpPr>
        <p:spPr/>
        <p:txBody>
          <a:bodyPr>
            <a:normAutofit lnSpcReduction="10000"/>
          </a:bodyPr>
          <a:lstStyle/>
          <a:p>
            <a:pPr marL="0" indent="0">
              <a:buNone/>
            </a:pPr>
            <a:r>
              <a:rPr lang="en-US"/>
              <a:t>Training and Support</a:t>
            </a:r>
          </a:p>
          <a:p>
            <a:pPr marL="0" indent="0">
              <a:buNone/>
            </a:pPr>
            <a:r>
              <a:rPr lang="en-US"/>
              <a:t>CoC Outreach and Recruitment</a:t>
            </a:r>
          </a:p>
          <a:p>
            <a:pPr marL="0" indent="0">
              <a:buNone/>
            </a:pPr>
            <a:r>
              <a:rPr lang="en-US"/>
              <a:t>CoC Restructure Process</a:t>
            </a:r>
          </a:p>
          <a:p>
            <a:pPr marL="0" indent="0">
              <a:buNone/>
            </a:pPr>
            <a:r>
              <a:rPr lang="en-US"/>
              <a:t>PLE Advisory</a:t>
            </a:r>
          </a:p>
          <a:p>
            <a:pPr marL="0" indent="0">
              <a:buNone/>
            </a:pPr>
            <a:r>
              <a:rPr lang="en-US"/>
              <a:t>CoC Monitoring</a:t>
            </a:r>
          </a:p>
          <a:p>
            <a:pPr marL="0" indent="0">
              <a:buNone/>
            </a:pPr>
            <a:r>
              <a:rPr lang="en-US"/>
              <a:t>CoC/ESG Practice Standards</a:t>
            </a:r>
          </a:p>
          <a:p>
            <a:pPr marL="0" indent="0">
              <a:buNone/>
            </a:pPr>
            <a:r>
              <a:rPr lang="en-US"/>
              <a:t>Local Ranking</a:t>
            </a:r>
          </a:p>
          <a:p>
            <a:pPr marL="0" indent="0">
              <a:buNone/>
            </a:pPr>
            <a:r>
              <a:rPr lang="en-US"/>
              <a:t>SNOFO</a:t>
            </a:r>
          </a:p>
          <a:p>
            <a:pPr marL="0" indent="0">
              <a:buNone/>
            </a:pPr>
            <a:r>
              <a:rPr lang="en-US"/>
              <a:t>Housing Search</a:t>
            </a:r>
          </a:p>
        </p:txBody>
      </p:sp>
    </p:spTree>
    <p:extLst>
      <p:ext uri="{BB962C8B-B14F-4D97-AF65-F5344CB8AC3E}">
        <p14:creationId xmlns:p14="http://schemas.microsoft.com/office/powerpoint/2010/main" val="26774922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lgn="l">
          <a:defRPr dirty="0"/>
        </a:defPPr>
      </a:lstStyle>
    </a:txDef>
  </a:objectDefaults>
  <a:extraClrSchemeLst/>
  <a:extLst>
    <a:ext uri="{05A4C25C-085E-4340-85A3-A5531E510DB2}">
      <thm15:themeFamily xmlns:thm15="http://schemas.microsoft.com/office/thememl/2012/main" name="5-6_Speakers_Feb2022Conference_SlideDeck" id="{263FD51C-E3D6-4B48-9FBE-FB68F235EC1E}" vid="{F9A8D374-8C9A-A74F-A188-4E45800D389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3B4BDF1F1524947BA2FCB5BA4ECBC51" ma:contentTypeVersion="17" ma:contentTypeDescription="Create a new document." ma:contentTypeScope="" ma:versionID="f58d0ced74f5852ff39fd3f9ad79ee65">
  <xsd:schema xmlns:xsd="http://www.w3.org/2001/XMLSchema" xmlns:xs="http://www.w3.org/2001/XMLSchema" xmlns:p="http://schemas.microsoft.com/office/2006/metadata/properties" xmlns:ns2="0c408069-27ef-456c-b32e-53750250f17c" xmlns:ns3="a2d4b7a3-f851-41e8-99d5-1619c4311944" targetNamespace="http://schemas.microsoft.com/office/2006/metadata/properties" ma:root="true" ma:fieldsID="57fff187e0220861e0eeaf5460120311" ns2:_="" ns3:_="">
    <xsd:import namespace="0c408069-27ef-456c-b32e-53750250f17c"/>
    <xsd:import namespace="a2d4b7a3-f851-41e8-99d5-1619c4311944"/>
    <xsd:element name="properties">
      <xsd:complexType>
        <xsd:sequence>
          <xsd:element name="documentManagement">
            <xsd:complexType>
              <xsd:all>
                <xsd:element ref="ns2:SharedWithUsers" minOccurs="0"/>
                <xsd:element ref="ns2:SharingHintHash" minOccurs="0"/>
                <xsd:element ref="ns2:SharedWithDetails" minOccurs="0"/>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LengthInSeconds" minOccurs="0"/>
                <xsd:element ref="ns3:lcf76f155ced4ddcb4097134ff3c332f" minOccurs="0"/>
                <xsd:element ref="ns2: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c408069-27ef-456c-b32e-53750250f17c"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ingHintHash" ma:index="9" nillable="true" ma:displayName="Sharing Hint Hash" ma:internalName="SharingHintHash" ma:readOnly="true">
      <xsd:simpleType>
        <xsd:restriction base="dms:Text"/>
      </xsd:simpleType>
    </xsd:element>
    <xsd:element name="SharedWithDetails" ma:index="10" nillable="true" ma:displayName="Shared With Details" ma:description="" ma:internalName="SharedWithDetails" ma:readOnly="true">
      <xsd:simpleType>
        <xsd:restriction base="dms:Note">
          <xsd:maxLength value="255"/>
        </xsd:restriction>
      </xsd:simpleType>
    </xsd:element>
    <xsd:element name="TaxCatchAll" ma:index="24" nillable="true" ma:displayName="Taxonomy Catch All Column" ma:hidden="true" ma:list="{879ae242-20b7-4c70-aca2-d925e5ca5c78}" ma:internalName="TaxCatchAll" ma:showField="CatchAllData" ma:web="0c408069-27ef-456c-b32e-53750250f17c">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a2d4b7a3-f851-41e8-99d5-1619c4311944"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description="" ma:hidden="true" ma:internalName="MediaServiceDateTaken" ma:readOnly="true">
      <xsd:simpleType>
        <xsd:restriction base="dms:Text"/>
      </xsd:simpleType>
    </xsd:element>
    <xsd:element name="MediaServiceAutoTags" ma:index="14" nillable="true" ma:displayName="MediaServiceAutoTags" ma:description="" ma:internalName="MediaServiceAutoTags" ma:readOnly="true">
      <xsd:simpleType>
        <xsd:restriction base="dms:Text"/>
      </xsd:simpleType>
    </xsd:element>
    <xsd:element name="MediaServiceLocation" ma:index="15" nillable="true" ma:displayName="MediaServiceLocation" ma:description="" ma:internalName="MediaServiceLocation" ma:readOnly="true">
      <xsd:simpleType>
        <xsd:restriction base="dms:Text"/>
      </xsd:simpleType>
    </xsd:element>
    <xsd:element name="MediaServiceOCR" ma:index="16" nillable="true" ma:displayName="MediaServiceOCR"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LengthInSeconds" ma:index="21" nillable="true" ma:displayName="MediaLengthInSeconds" ma:hidden="true"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de80daf8-8fb4-46c3-aaa3-cb6825cc4df1" ma:termSetId="09814cd3-568e-fe90-9814-8d621ff8fb84" ma:anchorId="fba54fb3-c3e1-fe81-a776-ca4b69148c4d" ma:open="tru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0c408069-27ef-456c-b32e-53750250f17c"/>
    <lcf76f155ced4ddcb4097134ff3c332f xmlns="a2d4b7a3-f851-41e8-99d5-1619c4311944">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EFC30AEA-D7B0-4A1A-B260-A81812618E49}">
  <ds:schemaRefs>
    <ds:schemaRef ds:uri="0c408069-27ef-456c-b32e-53750250f17c"/>
    <ds:schemaRef ds:uri="a2d4b7a3-f851-41e8-99d5-1619c4311944"/>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CE21D0AA-AAFA-4001-ABFB-22B055E8EEA4}">
  <ds:schemaRefs>
    <ds:schemaRef ds:uri="http://schemas.microsoft.com/sharepoint/v3/contenttype/forms"/>
  </ds:schemaRefs>
</ds:datastoreItem>
</file>

<file path=customXml/itemProps3.xml><?xml version="1.0" encoding="utf-8"?>
<ds:datastoreItem xmlns:ds="http://schemas.openxmlformats.org/officeDocument/2006/customXml" ds:itemID="{7EB9175A-5BFE-4B45-8BDE-CDBE58F4EBE2}">
  <ds:schemaRefs>
    <ds:schemaRef ds:uri="0c408069-27ef-456c-b32e-53750250f17c"/>
    <ds:schemaRef ds:uri="a2d4b7a3-f851-41e8-99d5-1619c4311944"/>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 Theme</Template>
  <Application>Microsoft Office PowerPoint</Application>
  <PresentationFormat>Widescreen</PresentationFormat>
  <Slides>13</Slides>
  <Notes>10</Notes>
  <HiddenSlides>0</HiddenSlide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Centering Racial Equity in our Homeless Response Systems: Being Intentional and Thinking Strategically</vt:lpstr>
      <vt:lpstr>Long Island’s Deep-Rooted Racist History and Dynamics</vt:lpstr>
      <vt:lpstr>PowerPoint Presentation</vt:lpstr>
      <vt:lpstr>PowerPoint Presentation</vt:lpstr>
      <vt:lpstr>Data Summary</vt:lpstr>
      <vt:lpstr>Framing</vt:lpstr>
      <vt:lpstr>Our Journey – Focus Areas</vt:lpstr>
      <vt:lpstr>Coordinated Entry</vt:lpstr>
      <vt:lpstr>CoC Planning</vt:lpstr>
      <vt:lpstr>Gatekeeping and Power Dynamics</vt:lpstr>
      <vt:lpstr>Restructure Process Graphic (ICF) </vt:lpstr>
      <vt:lpstr>Leadership Reflections</vt:lpstr>
      <vt:lpstr>On the right track…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Kevin Anderson</dc:creator>
  <cp:revision>1</cp:revision>
  <cp:lastPrinted>2023-02-28T14:45:37Z</cp:lastPrinted>
  <dcterms:created xsi:type="dcterms:W3CDTF">2022-05-27T19:40:53Z</dcterms:created>
  <dcterms:modified xsi:type="dcterms:W3CDTF">2023-03-06T13:35:19Z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0x01010083B4BDF1F1524947BA2FCB5BA4ECBC51</vt:lpwstr>
  </property>
  <property fmtid="{D5CDD505-2E9C-101B-9397-08002B2CF9AE}" pid="3" name="MediaServiceImageTags">
    <vt:lpwstr/>
  </property>
</Properties>
</file>